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62" autoAdjust="0"/>
  </p:normalViewPr>
  <p:slideViewPr>
    <p:cSldViewPr>
      <p:cViewPr varScale="1">
        <p:scale>
          <a:sx n="65" d="100"/>
          <a:sy n="65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332656"/>
            <a:ext cx="9144000" cy="6048672"/>
          </a:xfrm>
        </p:spPr>
        <p:txBody>
          <a:bodyPr>
            <a:noAutofit/>
          </a:bodyPr>
          <a:lstStyle/>
          <a:p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</a:t>
            </a:r>
            <a:r>
              <a:rPr lang="ja-JP" altLang="en-US" sz="36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口腔外科学会総会・学術</a:t>
            </a:r>
            <a:r>
              <a:rPr lang="ja-JP" altLang="en-US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ja-JP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（金）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（土）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利益相反状態はありません。</a:t>
            </a:r>
            <a:br>
              <a:rPr lang="ja-JP" altLang="en-US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3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kumimoji="1" lang="ja-JP" altLang="en-US" sz="3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0"/>
            <a:ext cx="8784976" cy="3933056"/>
          </a:xfrm>
        </p:spPr>
        <p:txBody>
          <a:bodyPr>
            <a:noAutofit/>
          </a:bodyPr>
          <a:lstStyle/>
          <a:p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 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公益社団法人 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日本口腔外科学会総会・学術大会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28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反</a:t>
            </a:r>
            <a:r>
              <a:rPr lang="en-US" altLang="zh-CN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(COI)</a:t>
            </a:r>
            <a: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zh-CN" altLang="en-US" sz="28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（金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13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（土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（日）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筆頭発表者氏名：○○　○○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本演題に関して、発表者の開示すべき</a:t>
            </a:r>
            <a:b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利益相反状態は下記の通りです。</a:t>
            </a:r>
            <a:endParaRPr kumimoji="1"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62294" y="4180344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・該当者氏名：○○　○○</a:t>
            </a:r>
            <a:b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・該当事項：金額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企業、組織や団体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報酬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額：○万円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製薬株式会社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講演料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医療機器株式会社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奨学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寄附金：○万円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(○○</a:t>
            </a: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br>
              <a:rPr lang="en-US" altLang="ja-JP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　　　　　　　以上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233</Words>
  <Application>Microsoft Office PowerPoint</Application>
  <PresentationFormat>画面に合わせる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第66回 公益社団法人  日本口腔外科学会総会・学術大会 利益相反(COI)開示  2021年11月12日（金）13日（土）14日（日）  筆頭発表者氏名：○○　○○  本演題に関して、発表者の開示すべき 利益相反状態はありません。  </vt:lpstr>
      <vt:lpstr>第66回 公益社団法人  日本口腔外科学会総会・学術大会 利益相反(COI)開示 2021年11月12日（金）13日（土）14日（日）  筆頭発表者氏名：○○　○○  本演題に関して、発表者の開示すべき 利益相反状態は下記の通りです。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eir-oikawa</cp:lastModifiedBy>
  <cp:revision>15</cp:revision>
  <cp:lastPrinted>2019-05-28T03:23:48Z</cp:lastPrinted>
  <dcterms:created xsi:type="dcterms:W3CDTF">2014-08-27T01:14:24Z</dcterms:created>
  <dcterms:modified xsi:type="dcterms:W3CDTF">2021-02-18T12:15:42Z</dcterms:modified>
</cp:coreProperties>
</file>