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65" d="100"/>
          <a:sy n="65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66th </a:t>
            </a:r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Congress of the Japanese Society of Oral and Maxillofacial </a:t>
            </a:r>
            <a: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Surgeons</a:t>
            </a:r>
            <a:b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</a:t>
            </a:r>
            <a: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Disclosure</a:t>
            </a:r>
            <a:b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en-US" altLang="ja-JP" sz="28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(Fri.) , November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en-US" altLang="ja-JP" sz="28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(Sat.),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en-US" altLang="ja-JP" sz="28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(Sun.),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 have no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to disclose</a:t>
            </a:r>
            <a:b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for this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presentation.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360040"/>
            <a:ext cx="8784976" cy="3933056"/>
          </a:xfrm>
        </p:spPr>
        <p:txBody>
          <a:bodyPr>
            <a:noAutofit/>
          </a:bodyPr>
          <a:lstStyle/>
          <a:p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lang="en-US" altLang="zh-CN" sz="2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66th </a:t>
            </a:r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Congress of the Japanese Society of Oral and Maxillofacial Surgeons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</a:t>
            </a:r>
            <a:r>
              <a:rPr lang="en-US" altLang="zh-CN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12th </a:t>
            </a: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(Fri.) , November </a:t>
            </a:r>
            <a:r>
              <a:rPr lang="en-US" altLang="zh-CN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13th </a:t>
            </a: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(Sat.), November </a:t>
            </a:r>
            <a:r>
              <a:rPr lang="en-US" altLang="zh-CN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14th </a:t>
            </a: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(Sun.), </a:t>
            </a:r>
            <a:r>
              <a:rPr lang="en-US" altLang="zh-CN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disclosure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for this 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presentation is as follows: </a:t>
            </a:r>
            <a:endParaRPr kumimoji="1" lang="ja-JP" altLang="en-US" sz="2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4442336"/>
            <a:ext cx="88204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</a:t>
            </a: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　○○</a:t>
            </a:r>
            <a:b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Stock</a:t>
            </a: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Amount (Company or Organization)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Reward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 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(○○Pharmaceutical Company)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Lecture fee</a:t>
            </a: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 Medical Company)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Scholarship donation</a:t>
            </a: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(○○Corporation)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kumimoji="1"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202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The 66th Congress of the Japanese Society of Oral and Maxillofacial Surgeons Conflict of Interest Disclosure  November 12th (Fri.) , November 13th (Sat.), November 14th (Sun.), 2021  First Author Name：○○　○○  We have no COI to disclose  for this presentation.  </vt:lpstr>
      <vt:lpstr>The 66th Congress of the Japanese Society of Oral and Maxillofacial Surgeons Conflict of Interest Disclosure  November 12th (Fri.) , November 13th (Sat.), November 14th (Sun.), 2021  First Author Name：○○　○○  COI disclosure for this presentation is as follows: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eir-oikawa</cp:lastModifiedBy>
  <cp:revision>20</cp:revision>
  <cp:lastPrinted>2019-05-28T03:23:48Z</cp:lastPrinted>
  <dcterms:created xsi:type="dcterms:W3CDTF">2014-08-27T01:14:24Z</dcterms:created>
  <dcterms:modified xsi:type="dcterms:W3CDTF">2021-02-18T12:16:30Z</dcterms:modified>
</cp:coreProperties>
</file>