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65" d="100"/>
          <a:sy n="65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公益社団法人 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口腔外科学会総会・学術</a:t>
            </a:r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大会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（金）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（土）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0"/>
            <a:ext cx="8784976" cy="3933056"/>
          </a:xfrm>
        </p:spPr>
        <p:txBody>
          <a:bodyPr>
            <a:no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zh-CN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公益社団法人 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日本口腔外科学会総会・学術大会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（金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（土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（日）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利益相反状態は下記の通りです。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2294" y="4180344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報酬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額：○万円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講演料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奨学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寄附金：○万円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以上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233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第66回 公益社団法人  日本口腔外科学会総会・学術大会 利益相反(COI)開示  2021年11月12日（金）13日（土）14日（日）  筆頭発表者氏名：○○　○○  本演題に関して、発表者の開示すべき 利益相反状態はありません。  </vt:lpstr>
      <vt:lpstr>第66回 公益社団法人  日本口腔外科学会総会・学術大会 利益相反(COI)開示 2021年11月12日（金）13日（土）14日（日）  筆頭発表者氏名：○○　○○  本演題に関して、発表者の開示すべき 利益相反状態は下記の通りです。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eir-oikawa</cp:lastModifiedBy>
  <cp:revision>15</cp:revision>
  <cp:lastPrinted>2019-05-28T03:23:48Z</cp:lastPrinted>
  <dcterms:created xsi:type="dcterms:W3CDTF">2014-08-27T01:14:24Z</dcterms:created>
  <dcterms:modified xsi:type="dcterms:W3CDTF">2021-02-18T12:15:42Z</dcterms:modified>
</cp:coreProperties>
</file>