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/>
    <p:restoredTop sz="96176" autoAdjust="0"/>
  </p:normalViewPr>
  <p:slideViewPr>
    <p:cSldViewPr>
      <p:cViewPr varScale="1">
        <p:scale>
          <a:sx n="113" d="100"/>
          <a:sy n="113" d="100"/>
        </p:scale>
        <p:origin x="4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03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48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7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2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50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26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9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53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69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16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82931-0597-4CA7-88E8-4A2A71D5ABAA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6048672"/>
          </a:xfrm>
        </p:spPr>
        <p:txBody>
          <a:bodyPr>
            <a:noAutofit/>
          </a:bodyPr>
          <a:lstStyle/>
          <a:p>
            <a:r>
              <a:rPr lang="ja-JP" altLang="en-US" sz="3600" b="1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68</a:t>
            </a:r>
            <a:r>
              <a:rPr lang="ja-JP" altLang="en-US" sz="3600" b="1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 </a:t>
            </a:r>
            <a:r>
              <a:rPr lang="ja-JP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公益社団法人 </a:t>
            </a:r>
            <a:b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日本口腔外科学会総会・学術大会</a:t>
            </a:r>
            <a:b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</a:t>
            </a:r>
            <a: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(COI)</a:t>
            </a:r>
            <a:r>
              <a:rPr lang="ja-JP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b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28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28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8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28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金）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〜 12</a:t>
            </a:r>
            <a:r>
              <a:rPr lang="ja-JP" altLang="en-US" sz="28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（日）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筆頭発表者氏名：○○　○○</a:t>
            </a:r>
            <a:b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本演題に関して、発表者の開示すべき</a:t>
            </a:r>
            <a:b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利益相反状態はありません。</a:t>
            </a:r>
            <a:b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ja-JP" altLang="ja-JP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kumimoji="1" lang="ja-JP" altLang="en-US" sz="3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1596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504" y="0"/>
            <a:ext cx="8784976" cy="3933056"/>
          </a:xfrm>
        </p:spPr>
        <p:txBody>
          <a:bodyPr>
            <a:noAutofit/>
          </a:bodyPr>
          <a:lstStyle/>
          <a:p>
            <a: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zh-CN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68</a:t>
            </a:r>
            <a: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 公益社団法人 </a:t>
            </a:r>
            <a:b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日本口腔外科学会総会・学術大会</a:t>
            </a:r>
            <a:b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</a:t>
            </a:r>
            <a:r>
              <a:rPr lang="en-US" altLang="zh-CN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(COI)</a:t>
            </a:r>
            <a: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b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28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28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8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日（金）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〜 12</a:t>
            </a:r>
            <a:r>
              <a:rPr lang="ja-JP" altLang="en-US" sz="28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日（日）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筆頭発表者氏名：○○　○○</a:t>
            </a:r>
            <a:b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本演題に関して、発表者の開示すべき</a:t>
            </a:r>
            <a:b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利益相反状態は下記の通りです。</a:t>
            </a:r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62294" y="4180344"/>
            <a:ext cx="83529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・該当者氏名：○○　○○</a:t>
            </a:r>
            <a:b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・該当事項：金額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企業、組織や団体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・報酬額：○万円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(○○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製薬株式会社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・講演料：○万円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(○○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医療機器株式会社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・奨学寄附金：○万円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(○○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株式会社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以上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2246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193</Words>
  <Application>Microsoft Macintosh PowerPoint</Application>
  <PresentationFormat>画面に合わせる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Meiryo UI</vt:lpstr>
      <vt:lpstr>Arial</vt:lpstr>
      <vt:lpstr>Calibri</vt:lpstr>
      <vt:lpstr>Office ​​テーマ</vt:lpstr>
      <vt:lpstr>第68回 公益社団法人  日本口腔外科学会総会・学術大会 利益相反(COI)開示  2023年11月10日（金）〜 12日（日）  筆頭発表者氏名：○○　○○  本演題に関して、発表者の開示すべき 利益相反状態はありません。  </vt:lpstr>
      <vt:lpstr>第68回 公益社団法人  日本口腔外科学会総会・学術大会 利益相反(COI)開示 2023年11月10日（金）〜 12日（日）  筆頭発表者氏名：○○　○○  本演題に関して、発表者の開示すべき 利益相反状態は下記の通りです。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kyushu-staff03</dc:creator>
  <cp:lastModifiedBy>Masakazu Kadowaki</cp:lastModifiedBy>
  <cp:revision>17</cp:revision>
  <cp:lastPrinted>2019-05-28T03:23:48Z</cp:lastPrinted>
  <dcterms:created xsi:type="dcterms:W3CDTF">2014-08-27T01:14:24Z</dcterms:created>
  <dcterms:modified xsi:type="dcterms:W3CDTF">2023-01-27T03:47:26Z</dcterms:modified>
</cp:coreProperties>
</file>