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6176" autoAdjust="0"/>
  </p:normalViewPr>
  <p:slideViewPr>
    <p:cSldViewPr>
      <p:cViewPr varScale="1">
        <p:scale>
          <a:sx n="113" d="100"/>
          <a:sy n="113" d="100"/>
        </p:scale>
        <p:origin x="4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68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公益社団法人 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日本口腔外科学会総会・学術大会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 12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（日）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0"/>
            <a:ext cx="8784976" cy="3933056"/>
          </a:xfrm>
        </p:spPr>
        <p:txBody>
          <a:bodyPr>
            <a:no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68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公益社団法人 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日本口腔外科学会総会・学術大会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 12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利益相反状態は下記の通りです。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2294" y="4180344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・報酬額：○万円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・講演料：○万円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以上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193</Words>
  <Application>Microsoft Macintosh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第68回 公益社団法人  日本口腔外科学会総会・学術大会 利益相反(COI)開示  2023年11月10日（金）〜 12日（日）  筆頭発表者氏名：○○　○○  本演題に関して、発表者の開示すべき 利益相反状態はありません。  </vt:lpstr>
      <vt:lpstr>第68回 公益社団法人  日本口腔外科学会総会・学術大会 利益相反(COI)開示 2023年11月10日（金）〜 12日（日）  筆頭発表者氏名：○○　○○  本演題に関して、発表者の開示すべき 利益相反状態は下記の通りです。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Masakazu Kadowaki</cp:lastModifiedBy>
  <cp:revision>17</cp:revision>
  <cp:lastPrinted>2019-05-28T03:23:48Z</cp:lastPrinted>
  <dcterms:created xsi:type="dcterms:W3CDTF">2014-08-27T01:14:24Z</dcterms:created>
  <dcterms:modified xsi:type="dcterms:W3CDTF">2023-01-27T03:47:26Z</dcterms:modified>
</cp:coreProperties>
</file>