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751" autoAdjust="0"/>
  </p:normalViewPr>
  <p:slideViewPr>
    <p:cSldViewPr>
      <p:cViewPr varScale="1">
        <p:scale>
          <a:sx n="73" d="100"/>
          <a:sy n="73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69th Congress of the Japanese Society of Oral and Maxillofacial Surgeons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20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(Fri.) - 22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2024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 have no COI to disclose</a:t>
            </a:r>
            <a:b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for this presentation.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360040"/>
            <a:ext cx="8784976" cy="3933056"/>
          </a:xfrm>
        </p:spPr>
        <p:txBody>
          <a:bodyPr>
            <a:noAutofit/>
          </a:bodyPr>
          <a:lstStyle/>
          <a:p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69th Congress of the Japanese Society of Oral and Maxillofacial Surgeons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20</a:t>
            </a:r>
            <a:r>
              <a:rPr lang="en-US" altLang="ja-JP" sz="24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(Fri.) - 22</a:t>
            </a:r>
            <a:r>
              <a:rPr lang="en-US" altLang="ja-JP" sz="24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2024</a:t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 for this presentation is as follows: </a:t>
            </a:r>
            <a:endParaRPr kumimoji="1" lang="ja-JP" altLang="en-US" sz="2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4442336"/>
            <a:ext cx="88204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Stock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Amount (Company or Organization)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Reward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(○○Pharmaceutical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Lecture fee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 Medical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Scholarship donation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(○○Corporation)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kumimoji="1"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158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The 69th Congress of the Japanese Society of Oral and Maxillofacial Surgeons Conflict of Interest Disclosure  November 20 (Fri.) - 22 (Sun.), 2024  First Author Name：○○　○○  We have no COI to disclose  for this presentation.  </vt:lpstr>
      <vt:lpstr>The 69th Congress of the Japanese Society of Oral and Maxillofacial Surgeons Conflict of Interest Disclosure  November 20 (Fri.) - 22 (Sun.), 2024  First Author Name：○○　○○  COI disclosure for this presentation is as follows: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yuk-nakayama</cp:lastModifiedBy>
  <cp:revision>25</cp:revision>
  <cp:lastPrinted>2023-03-06T06:03:17Z</cp:lastPrinted>
  <dcterms:created xsi:type="dcterms:W3CDTF">2014-08-27T01:14:24Z</dcterms:created>
  <dcterms:modified xsi:type="dcterms:W3CDTF">2024-02-22T02:50:13Z</dcterms:modified>
</cp:coreProperties>
</file>