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/>
    <p:restoredTop sz="96176" autoAdjust="0"/>
  </p:normalViewPr>
  <p:slideViewPr>
    <p:cSldViewPr>
      <p:cViewPr varScale="1">
        <p:scale>
          <a:sx n="73" d="100"/>
          <a:sy n="73" d="100"/>
        </p:scale>
        <p:origin x="10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6048672"/>
          </a:xfrm>
        </p:spPr>
        <p:txBody>
          <a:bodyPr>
            <a:noAutofit/>
          </a:bodyPr>
          <a:lstStyle/>
          <a:p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69</a:t>
            </a:r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 公益社団法人 </a:t>
            </a:r>
            <a:b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日本口腔外科学会総会・学術大会</a:t>
            </a:r>
            <a:b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ja-JP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日（金）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〜 24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日（日）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本演題に関して、発表者の開示すべき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利益相反状態はありません。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ja-JP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3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59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504" y="0"/>
            <a:ext cx="8784976" cy="3933056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CN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69</a:t>
            </a: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 公益社団法人 </a:t>
            </a:r>
            <a:b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日本口腔外科学会総会・学術大会</a:t>
            </a:r>
            <a:b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en-US" altLang="zh-CN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日（金）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〜 24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日（日）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本演題に関して、発表者の開示すべき</a:t>
            </a: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利益相反状態は下記の通りです。</a:t>
            </a: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2294" y="4180344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・該当者氏名：○○　○○</a:t>
            </a: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・該当事項：金額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企業、組織や団体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・報酬額：○万円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(○○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製薬株式会社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・講演料：○万円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(○○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医療機器株式会社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・奨学寄附金：○万円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(○○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株式会社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以上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224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193</Words>
  <Application>Microsoft Office PowerPoint</Application>
  <PresentationFormat>画面に合わせる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Meiryo UI</vt:lpstr>
      <vt:lpstr>Arial</vt:lpstr>
      <vt:lpstr>Calibri</vt:lpstr>
      <vt:lpstr>Office ​​テーマ</vt:lpstr>
      <vt:lpstr>第69回 公益社団法人  日本口腔外科学会総会・学術大会 利益相反(COI)開示  2024年11月22日（金）〜 24日（日）  筆頭発表者氏名：○○　○○  本演題に関して、発表者の開示すべき 利益相反状態はありません。  </vt:lpstr>
      <vt:lpstr>第69回 公益社団法人  日本口腔外科学会総会・学術大会 利益相反(COI)開示 2024年11月22日（金）〜 24日（日）  筆頭発表者氏名：○○　○○  本演題に関して、発表者の開示すべき 利益相反状態は下記の通りです。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kyushu-staff03</dc:creator>
  <cp:lastModifiedBy>yuk-nakayama</cp:lastModifiedBy>
  <cp:revision>18</cp:revision>
  <cp:lastPrinted>2019-05-28T03:23:48Z</cp:lastPrinted>
  <dcterms:created xsi:type="dcterms:W3CDTF">2014-08-27T01:14:24Z</dcterms:created>
  <dcterms:modified xsi:type="dcterms:W3CDTF">2024-02-22T03:39:48Z</dcterms:modified>
</cp:coreProperties>
</file>