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6176" autoAdjust="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69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公益社団法人 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24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0"/>
            <a:ext cx="8784976" cy="3933056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69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公益社団法人 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24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294" y="418034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193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第69回 公益社団法人  日本口腔外科学会総会・学術大会 利益相反(COI)開示  2024年11月22日（金）〜 24日（日）  筆頭発表者氏名：○○　○○  本演題に関して、発表者の開示すべき 利益相反状態はありません。  </vt:lpstr>
      <vt:lpstr>第69回 公益社団法人  日本口腔外科学会総会・学術大会 利益相反(COI)開示 2024年11月22日（金）〜 24日（日）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yuk-nakayama</cp:lastModifiedBy>
  <cp:revision>18</cp:revision>
  <cp:lastPrinted>2019-05-28T03:23:48Z</cp:lastPrinted>
  <dcterms:created xsi:type="dcterms:W3CDTF">2014-08-27T01:14:24Z</dcterms:created>
  <dcterms:modified xsi:type="dcterms:W3CDTF">2024-02-22T03:39:48Z</dcterms:modified>
</cp:coreProperties>
</file>