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751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70th Congress of the Japanese Society of Oral and Maxillofacial Surgeons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14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- 16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2025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COI to disclose</a:t>
            </a:r>
            <a:b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for this presentation.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70th Congress of the Japanese Society of Oral and Maxillofacial Surgeons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14</a:t>
            </a:r>
            <a:r>
              <a:rPr lang="en-US" altLang="ja-JP" sz="24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- 16</a:t>
            </a:r>
            <a:r>
              <a:rPr lang="en-US" altLang="ja-JP" sz="24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2025</a:t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for this 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442336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(Company or Organization)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(○○Pharmaceutical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158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The 70th Congress of the Japanese Society of Oral and Maxillofacial Surgeons Conflict of Interest Disclosure  November 14 (Fri.) - 16 (Sun.), 2025  First Author Name：○○　○○  We have no COI to disclose  for this presentation.  </vt:lpstr>
      <vt:lpstr>The 70th Congress of the Japanese Society of Oral and Maxillofacial Surgeons Conflict of Interest Disclosure  November 14 (Fri.) - 16 (Sun.), 2025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Secretariat</dc:creator>
  <cp:lastModifiedBy>運営事務局</cp:lastModifiedBy>
  <cp:revision>27</cp:revision>
  <cp:lastPrinted>2023-03-06T06:03:17Z</cp:lastPrinted>
  <dcterms:created xsi:type="dcterms:W3CDTF">2014-08-27T01:14:24Z</dcterms:created>
  <dcterms:modified xsi:type="dcterms:W3CDTF">2025-03-03T09:44:51Z</dcterms:modified>
</cp:coreProperties>
</file>