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96176" autoAdjust="0"/>
  </p:normalViewPr>
  <p:slideViewPr>
    <p:cSldViewPr>
      <p:cViewPr varScale="1">
        <p:scale>
          <a:sx n="82" d="100"/>
          <a:sy n="82" d="100"/>
        </p:scale>
        <p:origin x="65" y="34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8032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487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78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219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5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260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91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453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693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016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2931-0597-4CA7-88E8-4A2A71D5ABAA}" type="datetimeFigureOut">
              <a:rPr kumimoji="1" lang="ja-JP" altLang="en-US" smtClean="0"/>
              <a:t>2025/3/4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A9BC8-5A0F-482F-8484-005C005ADF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6048672"/>
          </a:xfrm>
        </p:spPr>
        <p:txBody>
          <a:bodyPr>
            <a:no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70</a:t>
            </a: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 公益社団法人 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日本口腔外科学会総会・学術大会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ja-JP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en-US" altLang="ja-JP" sz="36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日（金）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〜 16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日（日）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利益相反状態はありません。</a:t>
            </a:r>
            <a:b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ja-JP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159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7504" y="0"/>
            <a:ext cx="8784976" cy="3933056"/>
          </a:xfrm>
        </p:spPr>
        <p:txBody>
          <a:bodyPr>
            <a:noAutofit/>
          </a:bodyPr>
          <a:lstStyle/>
          <a:p>
            <a: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70</a:t>
            </a:r>
            <a: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 公益社団法人 </a:t>
            </a:r>
            <a:b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日本口腔外科学会総会・学術大会</a:t>
            </a:r>
            <a:b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</a:t>
            </a:r>
            <a:r>
              <a:rPr lang="en-US" altLang="zh-CN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(COI)</a:t>
            </a:r>
            <a: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br>
              <a:rPr lang="zh-CN" altLang="en-US" sz="2800" b="1" dirty="0">
                <a:solidFill>
                  <a:srgbClr val="FFFF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2025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日（金）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〜 16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日（日）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筆頭発表者氏名：○○　○○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本演題に関して、発表者の開示すべき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利益相反状態は下記の通りです。</a:t>
            </a:r>
            <a:endParaRPr kumimoji="1"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62294" y="4180344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・該当者氏名：○○　○○</a:t>
            </a:r>
            <a:b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・該当事項：金額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企業、組織や団体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・報酬額：○万円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製薬株式会社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・講演料：○万円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医療機器株式会社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・奨学寄附金：○万円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(○○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株式会社</a:t>
            </a:r>
            <a: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br>
              <a:rPr lang="en-US" altLang="ja-JP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以上</a:t>
            </a:r>
            <a:endParaRPr kumimoji="1"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224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193</Words>
  <Application>Microsoft Office PowerPoint</Application>
  <PresentationFormat>画面に合わせる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Meiryo UI</vt:lpstr>
      <vt:lpstr>Arial</vt:lpstr>
      <vt:lpstr>Calibri</vt:lpstr>
      <vt:lpstr>Office ​​テーマ</vt:lpstr>
      <vt:lpstr>第70回 公益社団法人  日本口腔外科学会総会・学術大会 利益相反(COI)開示  2025年11月14日（金）〜 16日（日）  筆頭発表者氏名：○○　○○  本演題に関して、発表者の開示すべき 利益相反状態はありません。  </vt:lpstr>
      <vt:lpstr>第70回 公益社団法人  日本口腔外科学会総会・学術大会 利益相反(COI)開示 2025年11月14日（金）〜 16日（日）  筆頭発表者氏名：○○　○○  本演題に関して、発表者の開示すべき 利益相反状態は下記の通りです。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kyushu-staff03</dc:creator>
  <cp:lastModifiedBy>潤 森山</cp:lastModifiedBy>
  <cp:revision>19</cp:revision>
  <cp:lastPrinted>2019-05-28T03:23:48Z</cp:lastPrinted>
  <dcterms:created xsi:type="dcterms:W3CDTF">2014-08-27T01:14:24Z</dcterms:created>
  <dcterms:modified xsi:type="dcterms:W3CDTF">2025-03-04T00:56:46Z</dcterms:modified>
</cp:coreProperties>
</file>