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66"/>
    <a:srgbClr val="FFCC66"/>
    <a:srgbClr val="CCFF66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5" autoAdjust="0"/>
    <p:restoredTop sz="94660"/>
  </p:normalViewPr>
  <p:slideViewPr>
    <p:cSldViewPr>
      <p:cViewPr varScale="1">
        <p:scale>
          <a:sx n="70" d="100"/>
          <a:sy n="70" d="100"/>
        </p:scale>
        <p:origin x="156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71D05-D3AC-4338-8048-2014A236D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85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65696-31B0-417F-9171-58EB085A44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66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550E0-35C3-4836-B2B6-733246C535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383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2AB1-7E08-49EC-B671-2CAE78AD2B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634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12ACA-3625-4266-920D-DB40E3F8E9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567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7A2F6-441A-40B2-85B4-E92E4E2099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5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93E5E-F647-4701-8721-866D40639C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99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F9C70-28F6-4B93-8681-64F340E226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516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06E24-96C5-4FC4-8407-67195611BF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725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C4670-D197-45BA-AE71-F82CB357D2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644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CCA67-DA22-4EE3-AA15-513DDD4D40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1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756ECFD6-4B02-4A5B-9ACD-479471AA8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436096" y="94273"/>
            <a:ext cx="3636000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カラーコピー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して全ての荷物に貼付してください。</a:t>
            </a: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468445"/>
              </p:ext>
            </p:extLst>
          </p:nvPr>
        </p:nvGraphicFramePr>
        <p:xfrm>
          <a:off x="164368" y="2271872"/>
          <a:ext cx="8815263" cy="4494432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0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貴社名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2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到着日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　</a:t>
                      </a:r>
                      <a:r>
                        <a:rPr kumimoji="1" lang="en-US" altLang="ja-JP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</a:t>
                      </a:r>
                      <a:r>
                        <a:rPr kumimoji="1" lang="ja-JP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日（木）午後着</a:t>
                      </a: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  <a:endParaRPr kumimoji="1" lang="en-US" altLang="ja-JP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ご担当者名</a:t>
                      </a: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携帯番号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0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個口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   ／　　　　　　　個口</a:t>
                      </a: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marL="89998" marR="89998" marT="46768" marB="46768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78" name="Text Box 79"/>
          <p:cNvSpPr txBox="1">
            <a:spLocks noChangeArrowheads="1"/>
          </p:cNvSpPr>
          <p:nvPr/>
        </p:nvSpPr>
        <p:spPr bwMode="auto">
          <a:xfrm>
            <a:off x="98860" y="1359650"/>
            <a:ext cx="89949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70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回公益社団法人日本口腔外科学会総会・学術大会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インフォメーション　ポスター</a:t>
            </a:r>
          </a:p>
        </p:txBody>
      </p:sp>
      <p:sp>
        <p:nvSpPr>
          <p:cNvPr id="2079" name="Text Box 87"/>
          <p:cNvSpPr txBox="1">
            <a:spLocks noChangeArrowheads="1"/>
          </p:cNvSpPr>
          <p:nvPr/>
        </p:nvSpPr>
        <p:spPr bwMode="auto">
          <a:xfrm>
            <a:off x="5436096" y="696184"/>
            <a:ext cx="3636000" cy="584775"/>
          </a:xfrm>
          <a:prstGeom prst="rect">
            <a:avLst/>
          </a:prstGeom>
          <a:solidFill>
            <a:srgbClr val="FF66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インフォメーション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8248" y="77723"/>
            <a:ext cx="5256000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zh-TW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812-0032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zh-TW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福岡県福岡市博多区石城町</a:t>
            </a:r>
            <a:r>
              <a:rPr lang="en-US" altLang="zh-TW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2-1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70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回公益社団法人日本口腔外科学会総会・学術大会　</a:t>
            </a:r>
            <a:r>
              <a: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1F</a:t>
            </a:r>
            <a:r>
              <a:rPr lang="ja-JP" altLang="en-US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仮設総合案内（コングレ）　宛</a:t>
            </a:r>
            <a:endParaRPr lang="en-US" altLang="ja-JP" sz="1600" b="1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092-262-4111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87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Meiryo UI</vt:lpstr>
      <vt:lpstr>Arial</vt:lpstr>
      <vt:lpstr>標準デザイン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第1回アジア太平洋肝臓膵臓胆道学会</dc:title>
  <dc:creator>Masaru Honda</dc:creator>
  <cp:lastModifiedBy>大山 二美 (Tugumi Oyama)</cp:lastModifiedBy>
  <cp:revision>129</cp:revision>
  <cp:lastPrinted>2024-12-20T01:27:55Z</cp:lastPrinted>
  <dcterms:created xsi:type="dcterms:W3CDTF">2007-01-25T08:42:07Z</dcterms:created>
  <dcterms:modified xsi:type="dcterms:W3CDTF">2025-09-01T02:25:30Z</dcterms:modified>
</cp:coreProperties>
</file>