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/>
    <p:restoredTop sz="96176" autoAdjust="0"/>
  </p:normalViewPr>
  <p:slideViewPr>
    <p:cSldViewPr>
      <p:cViewPr varScale="1">
        <p:scale>
          <a:sx n="70" d="100"/>
          <a:sy n="70" d="100"/>
        </p:scale>
        <p:origin x="51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032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48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78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219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50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26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91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536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69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16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82931-0597-4CA7-88E8-4A2A71D5ABA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91344" y="0"/>
            <a:ext cx="11737304" cy="6741368"/>
          </a:xfrm>
        </p:spPr>
        <p:txBody>
          <a:bodyPr>
            <a:noAutofit/>
          </a:bodyPr>
          <a:lstStyle/>
          <a:p>
            <a:r>
              <a:rPr lang="ja-JP" altLang="en-US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71</a:t>
            </a:r>
            <a:r>
              <a:rPr lang="ja-JP" altLang="en-US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 公益社団法人</a:t>
            </a:r>
            <a:br>
              <a:rPr lang="en-US" altLang="ja-JP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日本口腔外科学会総会・学術大会</a:t>
            </a:r>
            <a:br>
              <a:rPr lang="en-US" altLang="ja-JP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ja-JP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</a:t>
            </a:r>
            <a:r>
              <a:rPr lang="en-US" altLang="ja-JP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(COI)</a:t>
            </a:r>
            <a:r>
              <a:rPr lang="ja-JP" altLang="ja-JP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b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日（金）</a:t>
            </a:r>
            <a: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〜 8</a:t>
            </a:r>
            <a:r>
              <a:rPr lang="ja-JP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日（日）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4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筆頭発表者氏名：○○　○○</a:t>
            </a:r>
            <a:br>
              <a:rPr lang="ja-JP" altLang="en-US" sz="4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ja-JP" altLang="en-US" sz="4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4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本演題に関して、発表者の開示すべき</a:t>
            </a:r>
            <a:br>
              <a:rPr lang="ja-JP" altLang="en-US" sz="4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4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利益相反状態はありません。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2291596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5340" y="116632"/>
            <a:ext cx="11881320" cy="3933056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zh-CN" sz="32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71</a:t>
            </a:r>
            <a:r>
              <a:rPr lang="zh-CN" altLang="en-US" sz="32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 公益社団法人</a:t>
            </a:r>
            <a:br>
              <a:rPr lang="en-US" altLang="zh-CN" sz="32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zh-CN" altLang="en-US" sz="32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日本口腔外科学会総会・学術大会</a:t>
            </a:r>
            <a:br>
              <a:rPr lang="zh-CN" altLang="en-US" sz="32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zh-CN" altLang="en-US" sz="32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</a:t>
            </a:r>
            <a:r>
              <a:rPr lang="en-US" altLang="zh-CN" sz="32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(COI)</a:t>
            </a:r>
            <a:r>
              <a:rPr lang="zh-CN" altLang="en-US" sz="32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br>
              <a:rPr lang="en-US" altLang="zh-CN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zh-CN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日（金）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〜 8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日（日）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筆頭発表者氏名：○○　○○</a:t>
            </a:r>
            <a:b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本演題に関して、発表者の開示すべき利益相反状態は下記の通りです。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279576" y="4365104"/>
            <a:ext cx="913829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・該当者氏名：○○　○○</a:t>
            </a:r>
            <a:b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・該当事項：金額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企業、組織や団体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・報酬額：○万円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(○○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製薬株式会社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・講演料：○万円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(○○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医療機器株式会社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・奨学寄附金：○万円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(○○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株式会社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以上</a:t>
            </a:r>
            <a:endParaRPr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2246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189</Words>
  <Application>Microsoft Office PowerPoint</Application>
  <PresentationFormat>ワイド画面</PresentationFormat>
  <Paragraphs>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Meiryo UI</vt:lpstr>
      <vt:lpstr>Arial</vt:lpstr>
      <vt:lpstr>Calibri</vt:lpstr>
      <vt:lpstr>Office ​​テーマ</vt:lpstr>
      <vt:lpstr>第71回 公益社団法人 日本口腔外科学会総会・学術大会 利益相反(COI)開示  2026年11月6日（金）〜 8日（日）  筆頭発表者氏名：○○　○○  本演題に関して、発表者の開示すべき 利益相反状態はありません。</vt:lpstr>
      <vt:lpstr>第71回 公益社団法人 日本口腔外科学会総会・学術大会 利益相反(COI)開示  2026年11月6日（金）〜 8日（日）  筆頭発表者氏名：○○　○○  本演題に関して、発表者の開示すべき利益相反状態は下記の通りです。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kyushu-staff03</dc:creator>
  <cp:lastModifiedBy>溝端 友希 (Yuki Mizobata)</cp:lastModifiedBy>
  <cp:revision>23</cp:revision>
  <cp:lastPrinted>2019-05-28T03:23:48Z</cp:lastPrinted>
  <dcterms:created xsi:type="dcterms:W3CDTF">2014-08-27T01:14:24Z</dcterms:created>
  <dcterms:modified xsi:type="dcterms:W3CDTF">2026-03-05T02:15:53Z</dcterms:modified>
</cp:coreProperties>
</file>