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5751" autoAdjust="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1344" y="332656"/>
            <a:ext cx="11737304" cy="6048672"/>
          </a:xfrm>
        </p:spPr>
        <p:txBody>
          <a:bodyPr>
            <a:noAutofit/>
          </a:bodyPr>
          <a:lstStyle/>
          <a:p>
            <a: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71st Congress of the Japanese Society of</a:t>
            </a:r>
            <a:b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Oral and Maxillofacial Surgeons</a:t>
            </a:r>
            <a:b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Disclosure</a:t>
            </a:r>
            <a:br>
              <a:rPr lang="en-US" altLang="ja-JP" sz="34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November 6</a:t>
            </a:r>
            <a:r>
              <a:rPr lang="en-US" altLang="ja-JP" sz="3400" b="1" baseline="30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(Fri.) - 8</a:t>
            </a:r>
            <a:r>
              <a:rPr lang="en-US" altLang="ja-JP" sz="3400" b="1" baseline="30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(Sun.), 2026</a:t>
            </a:r>
            <a:b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First Author Name</a:t>
            </a:r>
            <a:r>
              <a:rPr lang="ja-JP" altLang="en-US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ja-JP" altLang="en-US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 have no COI to disclose</a:t>
            </a:r>
            <a:b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for this presentation.</a:t>
            </a:r>
            <a:endParaRPr lang="ja-JP" altLang="en-US" sz="3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348" y="288032"/>
            <a:ext cx="11737304" cy="3933056"/>
          </a:xfrm>
        </p:spPr>
        <p:txBody>
          <a:bodyPr>
            <a:no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71st Congress of the Japanese Society</a:t>
            </a:r>
            <a:r>
              <a:rPr lang="ja-JP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</a:t>
            </a: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Oral and Maxillofacial Surgeons</a:t>
            </a: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Disclosure</a:t>
            </a: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November 6</a:t>
            </a:r>
            <a:r>
              <a:rPr lang="en-US" altLang="ja-JP" sz="2800" b="1" baseline="30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(Fri.) - 8</a:t>
            </a:r>
            <a:r>
              <a:rPr lang="en-US" altLang="ja-JP" sz="2800" b="1" baseline="30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(Sun.), 2026</a:t>
            </a:r>
            <a:br>
              <a:rPr lang="en-US" altLang="zh-CN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First Author Name</a:t>
            </a:r>
            <a:r>
              <a:rPr lang="zh-CN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zh-CN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zh-CN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zh-CN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 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for this presentation is as follows: 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47528" y="4365104"/>
            <a:ext cx="88204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：○○　○○</a:t>
            </a:r>
            <a:b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Stock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Amount (Company or Organization)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Reward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 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(○○Pharmaceutical Company)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Lecture fee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 Medical Company)</a:t>
            </a:r>
            <a:b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Scholarship donation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：○</a:t>
            </a:r>
            <a:r>
              <a:rPr lang="en-US" altLang="ja-JP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JPY (○○Corporation)</a:t>
            </a:r>
            <a:r>
              <a:rPr lang="ja-JP" altLang="en-US" sz="2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</a:t>
            </a:r>
            <a:endParaRPr lang="ja-JP" altLang="en-US" sz="2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158</Words>
  <Application>Microsoft Office PowerPoint</Application>
  <PresentationFormat>ワイド画面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The 71st Congress of the Japanese Society of Oral and Maxillofacial Surgeons Conflict of Interest Disclosure  November 6 (Fri.) - 8 (Sun.), 2026  First Author Name：○○　○○  We have no COI to disclose  for this presentation.</vt:lpstr>
      <vt:lpstr>The 71st Congress of the Japanese Society of Oral and Maxillofacial Surgeons Conflict of Interest Disclosure  November 6 (Fri.) - 8 (Sun.), 2026  First Author Name：○○　○○  COI disclosure for this presentation is as follows: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Secretariat</dc:creator>
  <cp:lastModifiedBy>溝端 友希 (Yuki Mizobata)</cp:lastModifiedBy>
  <cp:revision>31</cp:revision>
  <cp:lastPrinted>2023-03-06T06:03:17Z</cp:lastPrinted>
  <dcterms:created xsi:type="dcterms:W3CDTF">2014-08-27T01:14:24Z</dcterms:created>
  <dcterms:modified xsi:type="dcterms:W3CDTF">2026-03-04T00:35:41Z</dcterms:modified>
</cp:coreProperties>
</file>