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</p:sldIdLst>
  <p:sldSz cx="9144000" cy="6858000" type="screen4x3"/>
  <p:notesSz cx="6807200" cy="993933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CC"/>
    <a:srgbClr val="FFFF99"/>
    <a:srgbClr val="CCFF66"/>
    <a:srgbClr val="C0C0C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15" autoAdjust="0"/>
    <p:restoredTop sz="93674" autoAdjust="0"/>
  </p:normalViewPr>
  <p:slideViewPr>
    <p:cSldViewPr>
      <p:cViewPr varScale="1">
        <p:scale>
          <a:sx n="69" d="100"/>
          <a:sy n="69" d="100"/>
        </p:scale>
        <p:origin x="158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71D05-D3AC-4338-8048-2014A236DE1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48552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65696-31B0-417F-9171-58EB085A447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58667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550E0-35C3-4836-B2B6-733246C5353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43834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C2AB1-7E08-49EC-B671-2CAE78AD2B9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76340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12ACA-3625-4266-920D-DB40E3F8E92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15676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7A2F6-441A-40B2-85B4-E92E4E2099E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0858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93E5E-F647-4701-8721-866D40639CD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6996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6F9C70-28F6-4B93-8681-64F340E2268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45168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06E24-96C5-4FC4-8407-67195611BF1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37250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AC4670-D197-45BA-AE71-F82CB357D23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46442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CCA67-DA22-4EE3-AA15-513DDD4D403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09310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ＭＳ Ｐゴシック" pitchFamily="50" charset="-128"/>
              </a:defRPr>
            </a:lvl1pPr>
          </a:lstStyle>
          <a:p>
            <a:pPr>
              <a:defRPr/>
            </a:pPr>
            <a:fld id="{756ECFD6-4B02-4A5B-9ACD-479471AA840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D427F-261A-D352-1BA7-14358F51C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6">
            <a:extLst>
              <a:ext uri="{FF2B5EF4-FFF2-40B4-BE49-F238E27FC236}">
                <a16:creationId xmlns:a16="http://schemas.microsoft.com/office/drawing/2014/main" id="{2C43EE6C-904F-BC2E-C3C3-C9C952635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104" y="152177"/>
            <a:ext cx="3491808" cy="2154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400" b="1" dirty="0">
                <a:latin typeface="MS UI Gothic" pitchFamily="50" charset="-128"/>
                <a:ea typeface="MS UI Gothic" pitchFamily="50" charset="-128"/>
              </a:rPr>
              <a:t>※</a:t>
            </a:r>
            <a:r>
              <a:rPr lang="ja-JP" altLang="en-US" sz="1400" b="1" dirty="0">
                <a:solidFill>
                  <a:srgbClr val="FF0000"/>
                </a:solidFill>
                <a:latin typeface="MS UI Gothic" pitchFamily="50" charset="-128"/>
                <a:ea typeface="MS UI Gothic" pitchFamily="50" charset="-128"/>
              </a:rPr>
              <a:t>カラーコピー</a:t>
            </a:r>
            <a:r>
              <a:rPr lang="ja-JP" altLang="en-US" sz="1400" b="1" dirty="0">
                <a:latin typeface="MS UI Gothic" pitchFamily="50" charset="-128"/>
                <a:ea typeface="MS UI Gothic" pitchFamily="50" charset="-128"/>
              </a:rPr>
              <a:t>して全ての荷物に貼付してください。</a:t>
            </a:r>
          </a:p>
        </p:txBody>
      </p:sp>
      <p:graphicFrame>
        <p:nvGraphicFramePr>
          <p:cNvPr id="17444" name="Group 36">
            <a:extLst>
              <a:ext uri="{FF2B5EF4-FFF2-40B4-BE49-F238E27FC236}">
                <a16:creationId xmlns:a16="http://schemas.microsoft.com/office/drawing/2014/main" id="{6041085C-07C6-24CA-79A6-F3982A23F0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8101491"/>
              </p:ext>
            </p:extLst>
          </p:nvPr>
        </p:nvGraphicFramePr>
        <p:xfrm>
          <a:off x="395536" y="2588061"/>
          <a:ext cx="8352928" cy="3924313"/>
        </p:xfrm>
        <a:graphic>
          <a:graphicData uri="http://schemas.openxmlformats.org/drawingml/2006/table">
            <a:tbl>
              <a:tblPr/>
              <a:tblGrid>
                <a:gridCol w="14615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8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527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50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Meiryo UI" panose="020B0604030504040204" pitchFamily="50" charset="-128"/>
                        </a:rPr>
                        <a:t>学会名</a:t>
                      </a:r>
                    </a:p>
                  </a:txBody>
                  <a:tcPr marL="89998" marR="89998" marT="46788" marB="4678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8" marR="91438" marT="45709" marB="4570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13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Meiryo UI" panose="020B0604030504040204" pitchFamily="50" charset="-128"/>
                        </a:rPr>
                        <a:t>貴社名</a:t>
                      </a:r>
                    </a:p>
                  </a:txBody>
                  <a:tcPr marL="89998" marR="89998" marT="46788" marB="4678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8" marR="91438" marT="45709" marB="4570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0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Meiryo UI" panose="020B0604030504040204" pitchFamily="50" charset="-128"/>
                        </a:rPr>
                        <a:t>到着日</a:t>
                      </a:r>
                    </a:p>
                  </a:txBody>
                  <a:tcPr marL="89998" marR="89998" marT="46788" marB="4678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10</a:t>
                      </a:r>
                      <a:r>
                        <a:rPr kumimoji="1" lang="ja-JP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月</a:t>
                      </a:r>
                      <a:r>
                        <a:rPr kumimoji="1" lang="en-US" altLang="ja-JP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7</a:t>
                      </a:r>
                      <a:r>
                        <a:rPr kumimoji="1" lang="ja-JP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日（水）　</a:t>
                      </a:r>
                      <a:r>
                        <a:rPr kumimoji="1" lang="en-US" altLang="ja-JP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14:00-16:00</a:t>
                      </a:r>
                      <a:r>
                        <a:rPr kumimoji="1" lang="ja-JP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必着</a:t>
                      </a:r>
                    </a:p>
                  </a:txBody>
                  <a:tcPr marL="91438" marR="91438" marT="45689" marB="4568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endParaRPr dirty="0"/>
                    </a:p>
                  </a:txBody>
                  <a:tcPr marL="91438" marR="91438" marT="45689" marB="4568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362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Meiryo UI" panose="020B0604030504040204" pitchFamily="50" charset="-128"/>
                        </a:rPr>
                        <a:t>ご担当者名</a:t>
                      </a:r>
                      <a:endParaRPr kumimoji="1" lang="en-US" altLang="ja-JP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Meiryo UI" panose="020B0604030504040204" pitchFamily="50" charset="-128"/>
                        </a:rPr>
                        <a:t>携帯番号</a:t>
                      </a:r>
                      <a:endParaRPr kumimoji="1" lang="ja-JP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998" marR="89998" marT="46788" marB="4678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Meiryo UI" panose="020B0604030504040204" pitchFamily="50" charset="-128"/>
                        </a:rPr>
                        <a:t>ご担当者名</a:t>
                      </a:r>
                    </a:p>
                  </a:txBody>
                  <a:tcPr marL="91438" marR="91438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Meiryo UI" panose="020B0604030504040204" pitchFamily="50" charset="-128"/>
                        </a:rPr>
                        <a:t>携帯番号</a:t>
                      </a:r>
                      <a:endParaRPr kumimoji="1" lang="en-US" altLang="ja-JP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8" marR="91438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4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Meiryo UI" panose="020B0604030504040204" pitchFamily="50" charset="-128"/>
                        </a:rPr>
                        <a:t>個口</a:t>
                      </a:r>
                    </a:p>
                  </a:txBody>
                  <a:tcPr marL="89998" marR="89998" marT="46788" marB="4678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Meiryo UI" panose="020B0604030504040204" pitchFamily="50" charset="-128"/>
                        </a:rPr>
                        <a:t>      ／　　　　　　　個口</a:t>
                      </a:r>
                      <a:endParaRPr kumimoji="1" lang="ja-JP" altLang="ja-JP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8" marR="91438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00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Meiryo UI" panose="020B0604030504040204" pitchFamily="50" charset="-128"/>
                        </a:rPr>
                        <a:t>内容物</a:t>
                      </a:r>
                    </a:p>
                  </a:txBody>
                  <a:tcPr marL="89998" marR="89998" marT="46788" marB="4678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998" marR="89998" marT="46788" marB="4678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xt Box 87">
            <a:extLst>
              <a:ext uri="{FF2B5EF4-FFF2-40B4-BE49-F238E27FC236}">
                <a16:creationId xmlns:a16="http://schemas.microsoft.com/office/drawing/2014/main" id="{90084EA0-438B-A24F-B3DC-978609193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3732" y="438469"/>
            <a:ext cx="3491808" cy="615553"/>
          </a:xfrm>
          <a:prstGeom prst="rect">
            <a:avLst/>
          </a:prstGeom>
          <a:solidFill>
            <a:srgbClr val="99FFCC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4000" b="1" dirty="0">
                <a:latin typeface="MS UI Gothic" panose="020B0600070205080204" pitchFamily="50" charset="-128"/>
                <a:ea typeface="MS UI Gothic" panose="020B0600070205080204" pitchFamily="50" charset="-128"/>
              </a:rPr>
              <a:t>インフォメーション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0A5A45B1-579F-D045-D1CE-B35018B16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088" y="152177"/>
            <a:ext cx="5292008" cy="10763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lnSpc>
                <a:spcPts val="2000"/>
              </a:lnSpc>
              <a:spcBef>
                <a:spcPct val="0"/>
              </a:spcBef>
              <a:buFontTx/>
              <a:buNone/>
            </a:pP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福岡国際会議場　</a:t>
            </a:r>
            <a:r>
              <a:rPr lang="zh-TW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福岡国際会議場 ４</a:t>
            </a:r>
            <a:r>
              <a:rPr lang="en-US" altLang="zh-TW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F 403</a:t>
            </a:r>
            <a:r>
              <a:rPr lang="zh-TW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運営本部 宛</a:t>
            </a:r>
            <a:endParaRPr lang="ja-JP" altLang="en-US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eaLnBrk="1" hangingPunct="1">
              <a:lnSpc>
                <a:spcPts val="2000"/>
              </a:lnSpc>
              <a:spcBef>
                <a:spcPct val="0"/>
              </a:spcBef>
              <a:buFontTx/>
              <a:buNone/>
            </a:pPr>
            <a:r>
              <a:rPr lang="zh-CN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〒</a:t>
            </a:r>
            <a:r>
              <a:rPr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812-0032</a:t>
            </a:r>
          </a:p>
          <a:p>
            <a:pPr eaLnBrk="1" hangingPunct="1">
              <a:lnSpc>
                <a:spcPts val="2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福岡県福岡市博多区石城町</a:t>
            </a:r>
            <a:r>
              <a:rPr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2-1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（</a:t>
            </a:r>
            <a:r>
              <a:rPr lang="en-US" altLang="zh-CN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TEL</a:t>
            </a:r>
            <a:r>
              <a:rPr lang="zh-CN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lang="en-US" altLang="zh-CN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09</a:t>
            </a:r>
            <a:r>
              <a:rPr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2-262-4111</a:t>
            </a:r>
            <a:r>
              <a:rPr lang="ja-JP" altLang="en-US" sz="1600" dirty="0">
                <a:latin typeface="MS UI Gothic" pitchFamily="50" charset="-128"/>
                <a:ea typeface="MS UI Gothic" pitchFamily="50" charset="-128"/>
              </a:rPr>
              <a:t>）</a:t>
            </a:r>
            <a:endParaRPr lang="en-US" altLang="ja-JP" sz="1600" dirty="0">
              <a:latin typeface="MS UI Gothic" pitchFamily="50" charset="-128"/>
              <a:ea typeface="MS UI Gothic" pitchFamily="50" charset="-128"/>
            </a:endParaRPr>
          </a:p>
          <a:p>
            <a:pPr eaLnBrk="1" hangingPunct="1">
              <a:lnSpc>
                <a:spcPts val="2000"/>
              </a:lnSpc>
              <a:spcBef>
                <a:spcPct val="0"/>
              </a:spcBef>
              <a:buFontTx/>
              <a:buNone/>
            </a:pPr>
            <a:r>
              <a:rPr lang="en-US" altLang="ja-JP" sz="1200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1200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到着指定日は</a:t>
            </a:r>
            <a:r>
              <a:rPr lang="en-US" altLang="ja-JP" sz="1200" u="sng" dirty="0">
                <a:solidFill>
                  <a:srgbClr val="FF0000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r>
              <a:rPr lang="ja-JP" altLang="en-US" sz="1200" u="sng" dirty="0">
                <a:solidFill>
                  <a:srgbClr val="FF0000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月７日（水）</a:t>
            </a:r>
            <a:r>
              <a:rPr lang="en-US" altLang="ja-JP" sz="1200" u="sng" dirty="0">
                <a:solidFill>
                  <a:srgbClr val="FF0000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14:00</a:t>
            </a:r>
            <a:r>
              <a:rPr lang="ja-JP" altLang="en-US" sz="1200" u="sng" dirty="0">
                <a:solidFill>
                  <a:srgbClr val="FF0000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</a:t>
            </a:r>
            <a:r>
              <a:rPr lang="en-US" altLang="ja-JP" sz="1200" u="sng" dirty="0">
                <a:solidFill>
                  <a:srgbClr val="FF0000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16:00</a:t>
            </a:r>
            <a:r>
              <a:rPr lang="ja-JP" altLang="en-US" sz="1200" u="sng" dirty="0">
                <a:solidFill>
                  <a:srgbClr val="FF0000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指定</a:t>
            </a:r>
            <a:r>
              <a:rPr lang="ja-JP" altLang="en-US" sz="1200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でお願いします。</a:t>
            </a:r>
          </a:p>
        </p:txBody>
      </p:sp>
      <p:sp>
        <p:nvSpPr>
          <p:cNvPr id="10" name="Text Box 79">
            <a:extLst>
              <a:ext uri="{FF2B5EF4-FFF2-40B4-BE49-F238E27FC236}">
                <a16:creationId xmlns:a16="http://schemas.microsoft.com/office/drawing/2014/main" id="{6A3FD0C1-9E53-701A-7390-99CFF8FBE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9418" y="1729175"/>
            <a:ext cx="7560839" cy="315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ts val="1700"/>
              </a:lnSpc>
              <a:buNone/>
            </a:pPr>
            <a:r>
              <a:rPr lang="zh-CN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第</a:t>
            </a:r>
            <a:r>
              <a:rPr lang="en-US" altLang="zh-CN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72</a:t>
            </a:r>
            <a:r>
              <a:rPr lang="zh-CN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回日本病理学会 秋期特別総会</a:t>
            </a:r>
            <a:endParaRPr lang="en-US" altLang="ja-JP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" name="Text Box 79">
            <a:extLst>
              <a:ext uri="{FF2B5EF4-FFF2-40B4-BE49-F238E27FC236}">
                <a16:creationId xmlns:a16="http://schemas.microsoft.com/office/drawing/2014/main" id="{EF219A9C-24CF-179D-BF2B-5ADA245F1C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937424"/>
            <a:ext cx="61206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ja-JP" b="1" dirty="0"/>
              <a:t>関連学会 告知・広報</a:t>
            </a:r>
            <a:endParaRPr lang="ja-JP" altLang="en-US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81670980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92</Words>
  <Application>Microsoft Office PowerPoint</Application>
  <PresentationFormat>画面に合わせる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BIZ UDPゴシック</vt:lpstr>
      <vt:lpstr>MS UI Gothic</vt:lpstr>
      <vt:lpstr>Arial</vt:lpstr>
      <vt:lpstr>標準デザイン</vt:lpstr>
      <vt:lpstr>PowerPoint プレゼンテーション</vt:lpstr>
    </vt:vector>
  </TitlesOfParts>
  <Company>株式会社コングレ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第1回アジア太平洋肝臓膵臓胆道学会</dc:title>
  <dc:creator>Masaru Honda</dc:creator>
  <cp:lastModifiedBy>柏木 素子 (Motoko Kashiwagi)</cp:lastModifiedBy>
  <cp:revision>100</cp:revision>
  <cp:lastPrinted>2025-08-21T04:39:22Z</cp:lastPrinted>
  <dcterms:created xsi:type="dcterms:W3CDTF">2007-01-25T08:42:07Z</dcterms:created>
  <dcterms:modified xsi:type="dcterms:W3CDTF">2026-07-24T03:48:31Z</dcterms:modified>
</cp:coreProperties>
</file>