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9" r:id="rId2"/>
    <p:sldId id="263" r:id="rId3"/>
  </p:sldIdLst>
  <p:sldSz cx="9144000" cy="6858000" type="screen4x3"/>
  <p:notesSz cx="6805613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78F98BC-556B-1B8D-50A1-4A1E0A43B1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A07076B-F792-D8F1-8092-0C3989A6AAD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094E370-3614-7BED-2198-C5452B2D881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F187956-8354-EECD-0763-BC6A8D30F1A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FCAF9758-2B1B-4284-82FA-C02707017D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87A3F99-68B9-9F16-7CE6-C1CD3E4D534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E2BEFA7-F020-276F-3CE2-4DABAFE60FA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E1A06C9-CD92-5145-06F3-4ED32BD71BC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0463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B7DA3A7-45EC-92BB-6CF1-ED65FDC49E4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895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15F49B7-07DB-DB0F-E7FC-81C465C2D2F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0E92E7E-876C-60DE-8EF5-4A43D4224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1A2D1511-FD63-4D2A-9AE6-382E090F74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38C35411-CF92-ED3B-3297-39116337A4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9300" indent="-287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52525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12900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74863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50E89FE-269D-4904-B036-B1AF565730D7}" type="slidenum">
              <a:rPr kumimoji="0" lang="en-US" altLang="ja-JP" smtClean="0"/>
              <a:pPr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8A5CC5A-F4EF-8AA6-FA44-584A045A7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70B24BC3-7E03-13CD-889E-1D446C81F1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8A775003-B94C-A031-6559-B03A0C656F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9300" indent="-287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52525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12900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74863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4EDD5D5E-97C1-44D4-9DEB-ED785F09FC6C}" type="slidenum">
              <a:rPr kumimoji="0" lang="en-US" altLang="ja-JP" smtClean="0"/>
              <a:pPr>
                <a:spcBef>
                  <a:spcPct val="0"/>
                </a:spcBef>
              </a:pPr>
              <a:t>2</a:t>
            </a:fld>
            <a:endParaRPr kumimoji="0" lang="en-US" altLang="ja-JP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3D255E5B-DE48-D331-9027-28052A91D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7CF587A-440F-B124-A87B-A8CF83AE0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ACB61F-8A4B-FC7B-AAED-0DBF8AD13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9CF2C8-398A-1ACB-BA1F-C839DC4F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B84119-9682-4310-AB3A-1A772FEE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77920-4305-405C-8D12-48AD5405957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667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0AC653-2A7B-AEED-F33F-75CBDFA84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93493F-BD1E-D20F-1279-2E5C9B3A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4F20C2-395E-A3C3-3D9E-7ABDD9D1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DF71C-0465-419A-A666-F4749E6C2F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300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924EA8-E32C-4026-DC15-D31B20D5D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F46C0D-EEE0-9667-86C4-CE4FA1F3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8C405D-FEC5-D4CF-007D-0113306A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9D51-3167-4407-A925-58A2A23558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462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132906-AFDF-6A38-A0BE-C50404189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48FD9E-2172-BF8B-F1A6-466D23FF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4A5616-2552-0C3D-4793-8DA1250B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1149-924D-496C-B232-175850BD84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740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13942C-5035-4140-1E04-79B1A5E0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523C1C-3DB4-A2AA-08FD-26FC09EC7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98BE0-D2DB-4135-F981-23FAD8F90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DF392-AFA4-4921-915D-0A730E4AB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1205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B47F70A-581D-FF7F-271F-6AACC9F3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4A97EF1-624A-3FB8-794C-48DB5F19C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9A7108C-1C18-DDF7-6D0B-9015E33D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79FAE-3F9C-4EFD-9618-B904864393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546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2934595-B8F0-916B-5D78-38F0C78B1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39944194-6B57-8BE5-390B-34208103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4BF3AED-9D1E-9F64-5B98-E4826501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030D2-EB87-4751-8206-390B18A852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498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45E75F93-CE4F-C11A-72B7-FE71EBF55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28A625CD-E62A-0E30-9E8D-DD7674B4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5E5C3F23-C935-F7DD-65BF-08331C7CF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65447-86D3-41AF-A22A-3F4509AE354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440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A3D54AB8-4F68-087F-B478-A22498A1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2928D1D9-46E2-F958-6FF9-950B73177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B56DF2F8-1053-C356-5145-7FF09E9B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904FE-23D5-42C4-AFAB-CE6349301E6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331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6169773-AD5B-BECB-F46B-35B3DD8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8FEEC01-A4B8-5E30-0412-530A0700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6CEA0FD-C24A-17BE-74B0-09C50E3F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3FB4-D2A9-4A87-A324-18C1EC7532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49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5083D9A8-082D-0BC3-A4C6-C7E275DD8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5889BB0-6485-EE40-BAE4-2E023EDB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1426B67-1A1E-FE24-772A-521E04AC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CF1CC-11E7-44B8-AFFA-C0E661E85C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29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85F0C259-6E70-1F5C-632B-510275AF54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8231B836-2AA0-0467-0DEB-F5FC55CD8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8D0050-8CC2-CEB6-4E4A-9EDAC0736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-108" charset="0"/>
                <a:ea typeface="ＭＳ Ｐゴシック" pitchFamily="-108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C1A377-327E-310A-5E0D-EC7EE321E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-108" charset="0"/>
                <a:ea typeface="ＭＳ Ｐゴシック" pitchFamily="-108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D89838-8A79-3F7B-191E-A3F312102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09A1096-CD37-4307-AE79-73C8654BF78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FC5C4DB-C04F-640C-5666-429A6B943E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0538" y="896938"/>
            <a:ext cx="8239125" cy="2619375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kumimoji="0" lang="ja-JP" altLang="en-US" sz="4000" b="1" dirty="0">
                <a:latin typeface="+mn-ea"/>
                <a:ea typeface="+mn-ea"/>
              </a:rPr>
              <a:t>第</a:t>
            </a:r>
            <a:r>
              <a:rPr kumimoji="0" lang="en-US" altLang="ja-JP" sz="4000" b="1" dirty="0">
                <a:latin typeface="+mn-ea"/>
                <a:ea typeface="+mn-ea"/>
              </a:rPr>
              <a:t>72</a:t>
            </a:r>
            <a:r>
              <a:rPr kumimoji="0" lang="ja-JP" altLang="en-US" sz="4000" b="1" dirty="0">
                <a:latin typeface="+mn-ea"/>
                <a:ea typeface="+mn-ea"/>
              </a:rPr>
              <a:t>回日本病理学会 秋期特別総会</a:t>
            </a:r>
            <a:br>
              <a:rPr kumimoji="0" lang="en-US" altLang="ja-JP" sz="4800" b="1" dirty="0">
                <a:latin typeface="+mn-ea"/>
                <a:ea typeface="+mn-ea"/>
              </a:rPr>
            </a:br>
            <a:r>
              <a:rPr kumimoji="0" lang="ja-JP" altLang="en-US" sz="4000" b="1" dirty="0">
                <a:latin typeface="+mn-ea"/>
                <a:ea typeface="+mn-ea"/>
              </a:rPr>
              <a:t>ＣＯＩ 開示</a:t>
            </a:r>
            <a:br>
              <a:rPr kumimoji="0" lang="en-US" altLang="ja-JP" sz="4000" b="1" dirty="0">
                <a:latin typeface="+mn-ea"/>
                <a:ea typeface="+mn-ea"/>
              </a:rPr>
            </a:br>
            <a:r>
              <a:rPr kumimoji="0" lang="ja-JP" altLang="en-US" sz="1600" b="1" dirty="0">
                <a:latin typeface="+mn-ea"/>
                <a:ea typeface="+mn-ea"/>
              </a:rPr>
              <a:t>　</a:t>
            </a:r>
            <a:br>
              <a:rPr kumimoji="0" lang="en-US" altLang="ja-JP" sz="2400" b="1" i="1" dirty="0">
                <a:latin typeface="+mn-ea"/>
                <a:ea typeface="+mn-ea"/>
              </a:rPr>
            </a:br>
            <a:r>
              <a:rPr kumimoji="0" lang="ja-JP" altLang="en-US" sz="2400" b="1" i="1" dirty="0">
                <a:latin typeface="+mn-ea"/>
                <a:ea typeface="+mn-ea"/>
              </a:rPr>
              <a:t>筆頭発表者名：　○○　○○</a:t>
            </a:r>
            <a:endParaRPr kumimoji="0" lang="en-US" altLang="ja-JP" sz="2400" b="1" i="1" dirty="0">
              <a:latin typeface="+mn-ea"/>
              <a:ea typeface="+mn-ea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D9E7DDA-18E3-3615-2695-DE33EB3A25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9275" y="4010025"/>
            <a:ext cx="8029575" cy="16002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kumimoji="0" lang="en-US" altLang="ja-JP" sz="2800" b="1" dirty="0">
              <a:latin typeface="Arial" charset="0"/>
            </a:endParaRPr>
          </a:p>
          <a:p>
            <a:pPr marL="266700" indent="-26670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kumimoji="0" lang="ja-JP" altLang="en-US" sz="2800" b="1" dirty="0">
                <a:latin typeface="Arial" charset="0"/>
              </a:rPr>
              <a:t>　演題発表に関連し、開示すべき</a:t>
            </a:r>
            <a:r>
              <a:rPr kumimoji="0" lang="en-US" altLang="ja-JP" sz="2800" b="1" dirty="0">
                <a:latin typeface="Arial" charset="0"/>
              </a:rPr>
              <a:t>COI </a:t>
            </a:r>
            <a:r>
              <a:rPr kumimoji="0" lang="ja-JP" altLang="en-US" sz="2800" b="1" dirty="0">
                <a:latin typeface="Arial" charset="0"/>
              </a:rPr>
              <a:t>関係にある</a:t>
            </a:r>
            <a:endParaRPr kumimoji="0" lang="en-US" altLang="ja-JP" sz="2800" b="1" dirty="0">
              <a:latin typeface="Arial" charset="0"/>
            </a:endParaRPr>
          </a:p>
          <a:p>
            <a:pPr marL="266700" indent="-266700" eaLnBrk="1" fontAlgn="auto" hangingPunct="1">
              <a:lnSpc>
                <a:spcPct val="150000"/>
              </a:lnSpc>
              <a:spcAft>
                <a:spcPts val="0"/>
              </a:spcAft>
              <a:buFontTx/>
              <a:buNone/>
              <a:defRPr/>
            </a:pPr>
            <a:r>
              <a:rPr kumimoji="0" lang="ja-JP" altLang="en-US" sz="2800" b="1" dirty="0">
                <a:latin typeface="Arial" charset="0"/>
              </a:rPr>
              <a:t>　企業などはありません。</a:t>
            </a:r>
            <a:endParaRPr kumimoji="0" lang="en-US" altLang="ja-JP" sz="2800" b="1" dirty="0">
              <a:latin typeface="Arial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kumimoji="0" lang="en-US" altLang="ja-JP" sz="700" b="1" i="1" dirty="0">
              <a:latin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kumimoji="0" lang="en-US" altLang="ja-JP" b="1" dirty="0">
              <a:latin typeface="Arial" charset="0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8F656661-26F8-B6F8-EAE6-C19D17939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75" y="138113"/>
            <a:ext cx="5813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ＭＳ Ｐゴシック" panose="020B0600070205080204" pitchFamily="50" charset="-128"/>
              </a:rPr>
              <a:t>　様式１－Ａ　申告すべきＣＯＩ状態がない時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51754941-BB98-D901-905D-E0C175899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006475"/>
            <a:ext cx="8642350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8F517F-AFC5-F896-4484-C9553E580AF1}"/>
              </a:ext>
            </a:extLst>
          </p:cNvPr>
          <p:cNvSpPr/>
          <p:nvPr/>
        </p:nvSpPr>
        <p:spPr>
          <a:xfrm>
            <a:off x="30163" y="754063"/>
            <a:ext cx="9072562" cy="59277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D89344F-E8C1-DF8E-334F-1516F9859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0538" y="896938"/>
            <a:ext cx="8239125" cy="2619375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kumimoji="0" lang="ja-JP" altLang="en-US" sz="4000" b="1" dirty="0">
                <a:latin typeface="+mn-ea"/>
              </a:rPr>
              <a:t>第</a:t>
            </a:r>
            <a:r>
              <a:rPr kumimoji="0" lang="en-US" altLang="ja-JP" sz="4000" b="1" dirty="0">
                <a:latin typeface="+mn-ea"/>
              </a:rPr>
              <a:t>72</a:t>
            </a:r>
            <a:r>
              <a:rPr kumimoji="0" lang="ja-JP" altLang="en-US" sz="4000" b="1" dirty="0">
                <a:latin typeface="+mn-ea"/>
              </a:rPr>
              <a:t>回日本病理学会 秋期特別総会</a:t>
            </a:r>
            <a:br>
              <a:rPr kumimoji="0" lang="en-US" altLang="ja-JP" sz="4800" b="1" dirty="0">
                <a:latin typeface="+mn-ea"/>
                <a:ea typeface="+mn-ea"/>
              </a:rPr>
            </a:br>
            <a:r>
              <a:rPr kumimoji="0" lang="ja-JP" altLang="en-US" sz="4000" b="1" dirty="0">
                <a:latin typeface="+mn-ea"/>
                <a:ea typeface="+mn-ea"/>
              </a:rPr>
              <a:t>ＣＯＩ 開示</a:t>
            </a:r>
            <a:br>
              <a:rPr kumimoji="0" lang="en-US" altLang="ja-JP" sz="4000" b="1" dirty="0">
                <a:latin typeface="+mn-ea"/>
                <a:ea typeface="+mn-ea"/>
              </a:rPr>
            </a:br>
            <a:r>
              <a:rPr kumimoji="0" lang="ja-JP" altLang="en-US" sz="1600" b="1" dirty="0">
                <a:latin typeface="+mn-ea"/>
                <a:ea typeface="+mn-ea"/>
              </a:rPr>
              <a:t>　</a:t>
            </a:r>
            <a:br>
              <a:rPr kumimoji="0" lang="en-US" altLang="ja-JP" sz="2400" b="1" i="1" dirty="0">
                <a:latin typeface="+mn-ea"/>
                <a:ea typeface="+mn-ea"/>
              </a:rPr>
            </a:br>
            <a:r>
              <a:rPr kumimoji="0" lang="ja-JP" altLang="en-US" sz="2400" b="1" i="1" dirty="0">
                <a:latin typeface="+mn-ea"/>
                <a:ea typeface="+mn-ea"/>
              </a:rPr>
              <a:t>筆頭発表者名：　○○　○○</a:t>
            </a:r>
            <a:endParaRPr kumimoji="0" lang="en-US" altLang="ja-JP" sz="2400" b="1" i="1" dirty="0">
              <a:latin typeface="+mn-ea"/>
              <a:ea typeface="+mn-ea"/>
            </a:endParaRPr>
          </a:p>
        </p:txBody>
      </p:sp>
      <p:sp>
        <p:nvSpPr>
          <p:cNvPr id="6147" name="正方形/長方形 3">
            <a:extLst>
              <a:ext uri="{FF2B5EF4-FFF2-40B4-BE49-F238E27FC236}">
                <a16:creationId xmlns:a16="http://schemas.microsoft.com/office/drawing/2014/main" id="{A62E8550-949E-19F4-5964-E3A0ECE8A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75" y="138113"/>
            <a:ext cx="5776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ＭＳ Ｐゴシック" panose="020B0600070205080204" pitchFamily="50" charset="-128"/>
              </a:rPr>
              <a:t>　様式１－</a:t>
            </a:r>
            <a:r>
              <a:rPr kumimoji="0" lang="en-US" altLang="ja-JP" sz="2400" b="1">
                <a:latin typeface="ＭＳ Ｐゴシック" panose="020B0600070205080204" pitchFamily="50" charset="-128"/>
              </a:rPr>
              <a:t>B</a:t>
            </a:r>
            <a:r>
              <a:rPr kumimoji="0" lang="ja-JP" altLang="en-US" sz="2400" b="1">
                <a:latin typeface="ＭＳ Ｐゴシック" panose="020B0600070205080204" pitchFamily="50" charset="-128"/>
              </a:rPr>
              <a:t>　申告すべきＣＯＩ状態がある時</a:t>
            </a:r>
          </a:p>
        </p:txBody>
      </p:sp>
      <p:sp>
        <p:nvSpPr>
          <p:cNvPr id="6148" name="正方形/長方形 4">
            <a:extLst>
              <a:ext uri="{FF2B5EF4-FFF2-40B4-BE49-F238E27FC236}">
                <a16:creationId xmlns:a16="http://schemas.microsoft.com/office/drawing/2014/main" id="{77003899-23BA-BB7D-39DF-E18D6BD5B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006475"/>
            <a:ext cx="8642350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977078-3E08-8AAC-EC93-B1DD4AC8D5D6}"/>
              </a:ext>
            </a:extLst>
          </p:cNvPr>
          <p:cNvSpPr/>
          <p:nvPr/>
        </p:nvSpPr>
        <p:spPr>
          <a:xfrm>
            <a:off x="30163" y="754063"/>
            <a:ext cx="9072562" cy="59277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B9D38005-D2DC-DF0B-5584-B3BF9B691D49}"/>
              </a:ext>
            </a:extLst>
          </p:cNvPr>
          <p:cNvGraphicFramePr>
            <a:graphicFrameLocks noGrp="1"/>
          </p:cNvGraphicFramePr>
          <p:nvPr/>
        </p:nvGraphicFramePr>
        <p:xfrm>
          <a:off x="844550" y="4257675"/>
          <a:ext cx="7531100" cy="2370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1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0138">
                <a:tc>
                  <a:txBody>
                    <a:bodyPr/>
                    <a:lstStyle/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①顧問：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②株保有・利益：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③特許使用料：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④講演料：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⑤原稿料：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⑥受託研究・共同研究費：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⑦贈答品などの報酬：　</a:t>
                      </a:r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33" marB="4573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  <a:endParaRPr kumimoji="1" lang="en-US" altLang="ja-JP" sz="20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0" lang="ja-JP" altLang="en-US" sz="2000" b="1" dirty="0">
                          <a:solidFill>
                            <a:schemeClr val="tx1"/>
                          </a:solidFill>
                          <a:latin typeface="Arial" charset="0"/>
                        </a:rPr>
                        <a:t>○○製薬</a:t>
                      </a:r>
                      <a:endParaRPr kumimoji="0" lang="en-US" altLang="ja-JP" sz="2000" b="1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</a:rPr>
                        <a:t>なし</a:t>
                      </a:r>
                    </a:p>
                  </a:txBody>
                  <a:tcPr marL="91442" marR="91442" marT="45733" marB="4573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153" name="Rectangle 3">
            <a:extLst>
              <a:ext uri="{FF2B5EF4-FFF2-40B4-BE49-F238E27FC236}">
                <a16:creationId xmlns:a16="http://schemas.microsoft.com/office/drawing/2014/main" id="{B9D9F111-2F5F-5695-0348-F4171E922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3719513"/>
            <a:ext cx="83581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400" b="1">
                <a:latin typeface="Arial" panose="020B0604020202020204" pitchFamily="34" charset="0"/>
              </a:rPr>
              <a:t>演題発表に関連し、開示すべき</a:t>
            </a:r>
            <a:r>
              <a:rPr kumimoji="0" lang="en-US" altLang="ja-JP" sz="2400" b="1">
                <a:latin typeface="Arial" panose="020B0604020202020204" pitchFamily="34" charset="0"/>
              </a:rPr>
              <a:t>COI </a:t>
            </a:r>
            <a:r>
              <a:rPr kumimoji="0" lang="ja-JP" altLang="en-US" sz="2400" b="1">
                <a:latin typeface="Arial" panose="020B0604020202020204" pitchFamily="34" charset="0"/>
              </a:rPr>
              <a:t>関係にある企業などとして</a:t>
            </a:r>
            <a:endParaRPr kumimoji="0" lang="en-US" altLang="ja-JP" sz="2400" b="1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400" b="1">
                <a:latin typeface="Arial" panose="020B0604020202020204" pitchFamily="34" charset="0"/>
              </a:rPr>
              <a:t>　  　　　　　　　　　　　　　　　　</a:t>
            </a:r>
            <a:endParaRPr kumimoji="0" lang="en-US" altLang="ja-JP" sz="24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1282</TotalTime>
  <Words>149</Words>
  <Application>Microsoft Office PowerPoint</Application>
  <PresentationFormat>画面に合わせる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Times New Roman</vt:lpstr>
      <vt:lpstr>Office ​​テーマ</vt:lpstr>
      <vt:lpstr>第72回日本病理学会 秋期特別総会 ＣＯＩ 開示 　 筆頭発表者名：　○○　○○</vt:lpstr>
      <vt:lpstr>第72回日本病理学会 秋期特別総会 ＣＯＩ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柏木 素子 (Motoko Kashiwagi)</cp:lastModifiedBy>
  <cp:revision>103</cp:revision>
  <cp:lastPrinted>2015-01-30T03:51:43Z</cp:lastPrinted>
  <dcterms:created xsi:type="dcterms:W3CDTF">2000-09-04T17:39:07Z</dcterms:created>
  <dcterms:modified xsi:type="dcterms:W3CDTF">2026-08-31T06:44:04Z</dcterms:modified>
</cp:coreProperties>
</file>