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howGuides="1">
      <p:cViewPr varScale="1">
        <p:scale>
          <a:sx n="82" d="100"/>
          <a:sy n="82" d="100"/>
        </p:scale>
        <p:origin x="392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89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792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207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31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56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985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65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551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533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47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54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48DB3-583A-4818-895C-B04E05B1FC3B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142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3568" y="699542"/>
            <a:ext cx="8237538" cy="228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日本小児循環器学会</a:t>
            </a:r>
            <a:br>
              <a:rPr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br>
              <a:rPr lang="en-US" altLang="ja-JP" sz="16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6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発表者名（全員の氏名を記載する）</a:t>
            </a:r>
            <a:endParaRPr lang="en-US" altLang="ja-JP" sz="160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71011" y="3363838"/>
            <a:ext cx="8677267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演題発表に関連し、発表者および全ての共同発表者には</a:t>
            </a:r>
            <a:endParaRPr lang="en-US" altLang="ja-JP" sz="1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過去</a:t>
            </a:r>
            <a:r>
              <a:rPr lang="en-US" altLang="ja-JP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年間において、開示すべき</a:t>
            </a:r>
            <a:r>
              <a:rPr lang="en-US" altLang="ja-JP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lang="ja-JP" altLang="en-US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sz="40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3"/>
          <p:cNvSpPr>
            <a:spLocks noChangeArrowheads="1"/>
          </p:cNvSpPr>
          <p:nvPr/>
        </p:nvSpPr>
        <p:spPr bwMode="auto">
          <a:xfrm>
            <a:off x="800319" y="243111"/>
            <a:ext cx="70823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様式１　　サンプル（スライド表示）：発表に際し、申告すべきＣＯＩ状態がない場合</a:t>
            </a: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571079"/>
            <a:ext cx="1141413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33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483768" y="627534"/>
            <a:ext cx="4968552" cy="116968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日本小児循環器学会</a:t>
            </a:r>
            <a:br>
              <a:rPr lang="en-US" altLang="ja-JP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1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800" b="1" dirty="0">
                <a:latin typeface="Arial" charset="0"/>
              </a:rPr>
              <a:t>　</a:t>
            </a:r>
            <a:r>
              <a:rPr lang="ja-JP" altLang="en-US" sz="105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発表者名（全員の氏名を記載する）</a:t>
            </a:r>
            <a:endParaRPr lang="en-US" altLang="ja-JP" sz="105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3568" y="1851671"/>
            <a:ext cx="7632848" cy="2808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  <a:buFontTx/>
              <a:buNone/>
            </a:pPr>
            <a:r>
              <a:rPr lang="ja-JP" altLang="en-US" sz="1400" b="1" dirty="0">
                <a:latin typeface="Arial" charset="0"/>
              </a:rPr>
              <a:t>　</a:t>
            </a:r>
            <a:r>
              <a:rPr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演題発表に関連し、筆頭発表者○○（あるいは共同発表者○○）が開示すべき</a:t>
            </a:r>
            <a:r>
              <a:rPr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</a:p>
          <a:p>
            <a:pPr>
              <a:lnSpc>
                <a:spcPts val="1000"/>
              </a:lnSpc>
              <a:buFontTx/>
              <a:buNone/>
            </a:pPr>
            <a:r>
              <a:rPr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関係にある企業など（過去</a:t>
            </a:r>
            <a:r>
              <a:rPr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年間）</a:t>
            </a:r>
            <a:endParaRPr lang="en-US" altLang="ja-JP" sz="1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①顧問：　　　　　　　　　　　　　　　 なし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②株保有・利益：　　　　　　　　　　 なし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③特許使用料：　　　　　　　　　　　なし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④講演料：　　　　　　　　　　　　　　なし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⑤原稿料：　　　　　　　　　　　　  　○○製薬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⑥受託研究・共同研究費：　　　　○○製薬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⑦奨学寄付金：　 　　　　　　　　　 ○○製薬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⑧寄付講座所属：　　　　　　　　　 あり（○○製薬）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⑨贈答品などの報酬：　　　　 　　 なし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>
              <a:lnSpc>
                <a:spcPct val="70000"/>
              </a:lnSpc>
              <a:buFontTx/>
              <a:buNone/>
            </a:pPr>
            <a:endParaRPr lang="en-US" altLang="ja-JP" sz="1200" b="1" dirty="0">
              <a:solidFill>
                <a:srgbClr val="FFFF1F"/>
              </a:solidFill>
              <a:latin typeface="Arial" charset="0"/>
            </a:endParaRPr>
          </a:p>
        </p:txBody>
      </p:sp>
      <p:sp>
        <p:nvSpPr>
          <p:cNvPr id="7" name="正方形/長方形 3"/>
          <p:cNvSpPr>
            <a:spLocks noChangeArrowheads="1"/>
          </p:cNvSpPr>
          <p:nvPr/>
        </p:nvSpPr>
        <p:spPr bwMode="auto">
          <a:xfrm>
            <a:off x="933924" y="186418"/>
            <a:ext cx="727615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様式１　　　サンプル（スライド表示）：発表に際し、申告すべきＣＯＩ状態がある</a:t>
            </a:r>
            <a:r>
              <a:rPr kumimoji="0" lang="en-US" altLang="en-US" sz="1600" b="1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場合</a:t>
            </a:r>
            <a:endParaRPr kumimoji="0" lang="ja-JP" altLang="en-US" sz="1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円形吹き出し 7"/>
          <p:cNvSpPr>
            <a:spLocks noChangeArrowheads="1"/>
          </p:cNvSpPr>
          <p:nvPr/>
        </p:nvSpPr>
        <p:spPr bwMode="auto">
          <a:xfrm>
            <a:off x="6242446" y="2355726"/>
            <a:ext cx="2695575" cy="1333500"/>
          </a:xfrm>
          <a:prstGeom prst="wedgeEllipseCallout">
            <a:avLst>
              <a:gd name="adj1" fmla="val -45871"/>
              <a:gd name="adj2" fmla="val 4372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「あり」の場合は、過去</a:t>
            </a:r>
            <a:r>
              <a:rPr kumimoji="0"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kumimoji="0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年間分を一括して、企業名・団体名を記入。金額の記載は不要。</a:t>
            </a: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967" y="692480"/>
            <a:ext cx="1139825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9079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548199" y="1419622"/>
            <a:ext cx="8200265" cy="14623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b="1" dirty="0">
                <a:latin typeface="Arial" panose="020B0604020202020204" pitchFamily="34" charset="0"/>
                <a:cs typeface="Arial" panose="020B0604020202020204" pitchFamily="34" charset="0"/>
              </a:rPr>
              <a:t>Japanese Society of Pediatric Cardiology and Cardiac Surgery COI Disclosure</a:t>
            </a:r>
            <a:br>
              <a:rPr lang="en-US" altLang="ja-JP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altLang="ja-JP" sz="1600" i="1" dirty="0">
                <a:latin typeface="Arial" panose="020B0604020202020204" pitchFamily="34" charset="0"/>
                <a:cs typeface="Arial" panose="020B0604020202020204" pitchFamily="34" charset="0"/>
              </a:rPr>
              <a:t>Names of All Authors :</a:t>
            </a:r>
            <a:endParaRPr lang="en-US" altLang="ja-JP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42828" y="2944529"/>
            <a:ext cx="8411006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Arial" charset="0"/>
              <a:buNone/>
            </a:pPr>
            <a:endParaRPr lang="en-US" altLang="ja-JP" sz="1800" b="1" dirty="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altLang="ja-JP" sz="1800" b="1" dirty="0">
                <a:latin typeface="Arial" panose="020B0604020202020204" pitchFamily="34" charset="0"/>
                <a:cs typeface="Arial" panose="020B0604020202020204" pitchFamily="34" charset="0"/>
              </a:rPr>
              <a:t>The authors have no financial conflicts of interest to disclose concerning the presentation during past three years.</a:t>
            </a:r>
            <a:endParaRPr lang="ja-JP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400" b="1" i="1" dirty="0">
              <a:solidFill>
                <a:srgbClr val="FFFF1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1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" name="正方形/長方形 3"/>
          <p:cNvSpPr>
            <a:spLocks noChangeArrowheads="1"/>
          </p:cNvSpPr>
          <p:nvPr/>
        </p:nvSpPr>
        <p:spPr bwMode="auto">
          <a:xfrm>
            <a:off x="366497" y="415925"/>
            <a:ext cx="841100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Form 1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A sample slide for an oral presentation to disclose COI status,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when no conflicts of interest to disclose exist 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F1430A1-8629-7765-FC10-8EEC1F93E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99" y="197335"/>
            <a:ext cx="1141413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6800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69889" y="2355726"/>
            <a:ext cx="8666607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7913" algn="l">
              <a:lnSpc>
                <a:spcPct val="60000"/>
              </a:lnSpc>
              <a:buFont typeface="Arial" charset="0"/>
              <a:buNone/>
            </a:pP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①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Consultation fees: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　　　　　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	    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　　 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none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　　　　　</a:t>
            </a:r>
          </a:p>
          <a:p>
            <a:pPr marL="1077913" algn="l">
              <a:lnSpc>
                <a:spcPct val="60000"/>
              </a:lnSpc>
              <a:buFont typeface="Arial" charset="0"/>
              <a:buNone/>
            </a:pP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②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Stock ownership/profit: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	      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　  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none</a:t>
            </a:r>
          </a:p>
          <a:p>
            <a:pPr marL="1077913" algn="l">
              <a:lnSpc>
                <a:spcPct val="60000"/>
              </a:lnSpc>
              <a:buFontTx/>
              <a:buNone/>
            </a:pP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③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Patent fees: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　　　　　　　　                            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none</a:t>
            </a:r>
          </a:p>
          <a:p>
            <a:pPr marL="1077913" algn="l">
              <a:lnSpc>
                <a:spcPct val="60000"/>
              </a:lnSpc>
              <a:buFontTx/>
              <a:buNone/>
            </a:pP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④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Remuneration for lecture:	           none</a:t>
            </a:r>
          </a:p>
          <a:p>
            <a:pPr marL="1077913" algn="l">
              <a:lnSpc>
                <a:spcPct val="60000"/>
              </a:lnSpc>
              <a:buFontTx/>
              <a:buNone/>
            </a:pP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⑤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Manuscript fees: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　　　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	          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○○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pharmaceutical company</a:t>
            </a:r>
          </a:p>
          <a:p>
            <a:pPr marL="1077913" algn="l">
              <a:lnSpc>
                <a:spcPct val="80000"/>
              </a:lnSpc>
              <a:buFont typeface="Arial" charset="0"/>
              <a:buNone/>
            </a:pP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⑥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Trust research/joint research funds: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     ○○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pharmaceutical company</a:t>
            </a:r>
            <a:endParaRPr lang="ja-JP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7913" algn="l">
              <a:lnSpc>
                <a:spcPct val="60000"/>
              </a:lnSpc>
              <a:buFontTx/>
              <a:buNone/>
            </a:pP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⑦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Scholarship fund: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		          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○○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pharmaceutical company</a:t>
            </a:r>
          </a:p>
          <a:p>
            <a:pPr marL="1077913" algn="l">
              <a:lnSpc>
                <a:spcPct val="80000"/>
              </a:lnSpc>
              <a:buFont typeface="Arial" charset="0"/>
              <a:buNone/>
            </a:pP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⑧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Affiliation with Endowed Department:    yes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（○○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pharmaceuticals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</a:p>
          <a:p>
            <a:pPr marL="1077913" algn="l">
              <a:lnSpc>
                <a:spcPct val="60000"/>
              </a:lnSpc>
              <a:buFontTx/>
              <a:buNone/>
            </a:pP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⑨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Other remuneration such as gifts:          none</a:t>
            </a:r>
          </a:p>
          <a:p>
            <a:pPr marL="1077913" algn="l">
              <a:lnSpc>
                <a:spcPct val="60000"/>
              </a:lnSpc>
              <a:buFontTx/>
              <a:buNone/>
            </a:pPr>
            <a:endParaRPr lang="en-US" altLang="ja-JP" sz="1200" b="1" dirty="0">
              <a:solidFill>
                <a:srgbClr val="FFFF1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6540145" y="2327492"/>
            <a:ext cx="2415527" cy="846137"/>
          </a:xfrm>
          <a:prstGeom prst="roundRect">
            <a:avLst/>
          </a:prstGeom>
          <a:solidFill>
            <a:srgbClr val="00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r>
              <a:rPr lang="en-US" altLang="ja-JP" sz="1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“yes”, give the name of company/ organization. There is no need to disclose the amount.</a:t>
            </a:r>
            <a:endParaRPr lang="ja-JP" altLang="en-US" sz="11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763" y="28222"/>
            <a:ext cx="1141413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正方形/長方形 6"/>
          <p:cNvSpPr>
            <a:spLocks noChangeArrowheads="1"/>
          </p:cNvSpPr>
          <p:nvPr/>
        </p:nvSpPr>
        <p:spPr bwMode="auto">
          <a:xfrm>
            <a:off x="930729" y="33814"/>
            <a:ext cx="728254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Form 1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A sample slide for an oral presentation to disclose COI status,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when conflicts of interest to disclose exist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67160" y="1707654"/>
            <a:ext cx="860968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en-US" altLang="ja-JP" sz="1800" b="1" dirty="0">
                <a:latin typeface="Arial" panose="020B0604020202020204" pitchFamily="34" charset="0"/>
                <a:cs typeface="Arial" panose="020B0604020202020204" pitchFamily="34" charset="0"/>
              </a:rPr>
              <a:t>The author (</a:t>
            </a:r>
            <a:r>
              <a: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〇〇</a:t>
            </a:r>
            <a:r>
              <a:rPr lang="en-US" altLang="ja-JP" sz="1800" b="1" dirty="0">
                <a:latin typeface="Arial" panose="020B0604020202020204" pitchFamily="34" charset="0"/>
                <a:cs typeface="Arial" panose="020B0604020202020204" pitchFamily="34" charset="0"/>
              </a:rPr>
              <a:t>) has the financial conflicts of interest to disclose concerning the presentation during past three years.</a:t>
            </a:r>
            <a:endParaRPr lang="ja-JP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400" b="1" i="1" dirty="0">
              <a:solidFill>
                <a:srgbClr val="FFFF1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238697" y="772478"/>
            <a:ext cx="8666607" cy="9655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000"/>
              </a:lnSpc>
            </a:pP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Japanese Society of Pediatric Cardiology and </a:t>
            </a:r>
          </a:p>
          <a:p>
            <a:pPr>
              <a:lnSpc>
                <a:spcPts val="2000"/>
              </a:lnSpc>
            </a:pP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Cardiac Surgery COI Disclosure</a:t>
            </a:r>
            <a:r>
              <a: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endParaRPr lang="en-US" altLang="ja-JP" sz="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000"/>
              </a:lnSpc>
            </a:pPr>
            <a:r>
              <a:rPr lang="en-US" altLang="ja-JP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Names of All Authors :</a:t>
            </a:r>
          </a:p>
        </p:txBody>
      </p:sp>
    </p:spTree>
    <p:extLst>
      <p:ext uri="{BB962C8B-B14F-4D97-AF65-F5344CB8AC3E}">
        <p14:creationId xmlns:p14="http://schemas.microsoft.com/office/powerpoint/2010/main" val="272619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452</Words>
  <PresentationFormat>画面に合わせる (16:9)</PresentationFormat>
  <Paragraphs>42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2020-10-30T04:48:40Z</dcterms:created>
  <dcterms:modified xsi:type="dcterms:W3CDTF">2023-06-22T03:46:51Z</dcterms:modified>
</cp:coreProperties>
</file>