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2020/12/9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553" y="476250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日本臨床栄養代謝学会　</a:t>
            </a:r>
            <a:r>
              <a:rPr lang="ja-JP" altLang="en-US" sz="3600" b="1" dirty="0"/>
              <a:t>利益相反開示　</a:t>
            </a:r>
            <a:br>
              <a:rPr lang="en-US" altLang="ja-JP" sz="3600" b="1" dirty="0"/>
            </a:b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063553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847528" y="14586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297581" y="77094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5188" y="2964048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812925" y="1404939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5189" y="632981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日本臨床栄養代謝学会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br>
              <a:rPr lang="en-US" altLang="ja-JP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919536" y="159049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6303963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384</Words>
  <Application>Microsoft Office PowerPoint</Application>
  <PresentationFormat>ワイド画面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標準デザイン</vt:lpstr>
      <vt:lpstr>日本臨床栄養代謝学会　利益相反開示　  筆頭演者名：　○○　○○</vt:lpstr>
      <vt:lpstr>日本臨床栄養代謝学会　利益相反開示　 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chi-watanabe</cp:lastModifiedBy>
  <cp:revision>12</cp:revision>
  <cp:lastPrinted>2015-04-22T07:12:41Z</cp:lastPrinted>
  <dcterms:created xsi:type="dcterms:W3CDTF">2013-11-12T00:02:51Z</dcterms:created>
  <dcterms:modified xsi:type="dcterms:W3CDTF">2020-12-09T00:54:08Z</dcterms:modified>
</cp:coreProperties>
</file>