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pPr>
              <a:defRPr/>
            </a:pPr>
            <a:fld id="{C6284CF5-BD72-4014-9685-A17ED51EABE8}" type="datetimeFigureOut">
              <a:rPr lang="ja-JP" altLang="en-US"/>
              <a:pPr>
                <a:defRPr/>
              </a:pPr>
              <a:t>2024/3/28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496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pPr>
              <a:defRPr/>
            </a:pPr>
            <a:fld id="{F9D08E8B-A3F2-4CF9-A467-2FF450CCD7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858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6914"/>
            <a:ext cx="5436208" cy="44688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1118C69-2712-4166-B3E7-0EE210C6C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9636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09B64F-D516-4050-9482-1639630B5F5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3848496" y="9433829"/>
            <a:ext cx="2944486" cy="496031"/>
          </a:xfrm>
          <a:prstGeom prst="rect">
            <a:avLst/>
          </a:prstGeom>
          <a:noFill/>
        </p:spPr>
        <p:txBody>
          <a:bodyPr lIns="95571" tIns="47786" rIns="95571" bIns="47786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0D4CDA4-A2BA-4037-ADFA-5C0241961C54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4402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89E6-1DFE-4138-BE4D-DF7E091C0D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4EE-0392-4D6F-83B5-650F11519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2951-99D3-479F-8179-0119276ACB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6866-4CDD-4051-8C21-DCC321BD7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2EE7-4573-423C-9E72-128ED502B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494D-6B1F-469A-BD51-A401ACAA8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8305-9EF4-47BA-9D83-3221E932D4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975B-F6F7-4ADB-B051-F6109605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910-A8A6-446C-B29D-1B3742800D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38EA-A144-48FB-BC40-C97363A4D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6E65F-BDC6-4A01-A7DB-60F962FB6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9F8C44-0698-438A-A352-AB2DB0349E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188" y="2964047"/>
            <a:ext cx="8177212" cy="3014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</a:rPr>
              <a:t>　</a:t>
            </a:r>
            <a:r>
              <a:rPr lang="ja-JP" altLang="en-US" sz="2800" b="1" dirty="0"/>
              <a:t>本演題発表に関連し、開示すべき利益相反関係に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/>
              <a:t>　ある企業等はありません。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開示基準は学会ホームページをご参照下さい。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288925" y="1404938"/>
            <a:ext cx="8642350" cy="45878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/>
          <a:lstStyle/>
          <a:p>
            <a:endParaRPr kumimoji="0" lang="ja-JP" altLang="ja-JP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632981"/>
            <a:ext cx="8239125" cy="2100262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/>
              <a:t>日本栄養治療学会　</a:t>
            </a: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br>
              <a:rPr lang="en-US" altLang="ja-JP" sz="3600" b="1" i="1" dirty="0"/>
            </a:br>
            <a:r>
              <a:rPr lang="ja-JP" altLang="en-US" sz="2800" b="1" dirty="0"/>
              <a:t>筆頭演者名：　○○　○○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395536" y="159048"/>
            <a:ext cx="37625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COI</a:t>
            </a:r>
            <a:r>
              <a:rPr lang="ja-JP" altLang="en-US" sz="2400" dirty="0">
                <a:solidFill>
                  <a:srgbClr val="FF0000"/>
                </a:solidFill>
              </a:rPr>
              <a:t>開示情報がない場合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779962" y="206524"/>
            <a:ext cx="3998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日本栄養治療学会　利益相反開示　  筆頭演者名：　○○　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【sample】JSPEN_COIなし0513</dc:title>
  <dc:creator>jspen2016j</dc:creator>
  <cp:lastModifiedBy>事務局 日本臨床栄養代謝学会</cp:lastModifiedBy>
  <cp:revision>11</cp:revision>
  <cp:lastPrinted>2015-04-22T07:12:41Z</cp:lastPrinted>
  <dcterms:created xsi:type="dcterms:W3CDTF">2013-11-12T00:02:51Z</dcterms:created>
  <dcterms:modified xsi:type="dcterms:W3CDTF">2024-03-28T00:17:39Z</dcterms:modified>
</cp:coreProperties>
</file>