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 showGuides="1">
      <p:cViewPr varScale="1">
        <p:scale>
          <a:sx n="63" d="100"/>
          <a:sy n="63" d="100"/>
        </p:scale>
        <p:origin x="130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21CDAB6-7426-40D6-3199-FF05BCA0120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23C79B48-E5B3-5030-184E-693E9B1D5E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C1EDA89-B4B8-9B9E-9886-DBBE5E9000B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48E4FBAC-7870-BDCB-C538-6F085313F08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FDA75E82-EE48-47F2-897E-987FB0ED57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4D4DAA2-DE6B-C717-590C-0FD770EE55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F049888-8695-9A84-CDD2-21FBCB37AB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EEB189F-5C10-C370-A138-10A1394274B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A3942C9D-29F8-744D-5983-2CC04A3C4B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CDA0AFC9-860A-80FE-1A1B-DE427A2F594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D1002FF3-1262-E93A-DCF3-86026B5F95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04877A1B-81E7-44C7-AFFC-95993916DF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AF092DEA-0E1C-6351-F4E9-D6255B81A6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1F0BFB9-7239-44E9-8549-08D816CB04CA}" type="slidenum">
              <a:rPr lang="en-US" altLang="ja-JP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BE7AC348-5609-59D4-5426-00ABA8D383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046AD957-A5DB-7E8B-4905-11E7FFD10F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A5D18F-D9E7-4663-72C3-E74445E38E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A50286-5D7A-CC16-1325-CC76A033EE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BC533F-3698-8FEC-5D0E-A2D1B19485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93EF3-7434-4771-936D-5193714B905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268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F55949-A9DD-9946-0258-BC7CE8EAA5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164B20-C17D-E199-AD79-0E1A40B804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5947AB-E5C5-9C44-6317-4A8159B7C3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CF408-5744-436D-A6B7-A18910E6C32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012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3A2314-A2EB-457C-BB05-BA113A480D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734519-099B-A823-FE5A-57EC2297D7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5849FE-9334-EB51-F3D7-3E47319FA3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A85AE-477F-44A8-BC09-5678103C37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35151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762456-536A-3306-1E48-4092ED3F9A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6E2E8B-B80B-51B9-DC19-CB9D096CEC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9BE593-2537-B172-6395-9390FC3510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87AEC-EE33-4D11-8966-601557A096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8319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F741D9-CB07-5E19-DE01-5EC67071FC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7886DD-498F-F0D3-F632-90C1E8D27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038657-C89E-6207-1AFD-97AE02B710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C1422-792B-454C-8E86-35D44EF243A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1325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CB3794-BBCB-989A-B0B4-3CC3E4ADB6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C769C9-9E0F-E835-DFFE-D57FC41B17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DF3E51-4D02-D074-9F2D-D7654E1D87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34897-6124-496F-8D86-7DFFF53783C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99553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1F817AA-AD2C-F1A1-DDAE-0779990245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567A2C1-7040-4D78-5BE4-2DF911D222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3760A13-A14C-EE42-B155-49A5DD6698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2A692-1860-46BD-B2D8-809A1F085F1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333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2FD813B-17B2-F30E-BB36-915E822172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D0FDE76-0FB5-7C4E-F28F-BDDEE8B12B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A153C34-9B70-7F18-8924-9446502DB5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69D4B-7E07-4669-A629-56995F49CF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8604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5D8B159-5461-D807-8CB2-0DA7932F70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67E61C9-31CE-B0D3-C15F-B7C1F02DAD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D7A803C-C5B6-89F3-3BE6-B8392C8480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5FE23-9266-4423-B71F-BACAD6F4401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06002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26BBBA-68DD-EC98-BA8C-A452CDAA3A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058A82-0DA6-9677-C73E-4B56899277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E4FF6E-2FCB-FE57-5148-BC08EC076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36829-D7F4-422D-80E1-264264ED473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3073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E7B5FC-1F5E-E429-DAFB-A62D1B03D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3F172D-2628-4793-6379-092FA28CB7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9992A1-7F64-1FC6-20E4-6E019AE765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E8CDD-B8D7-42A8-B3E7-638BBD308F6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8125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C91CE49-1347-14DD-E8F3-EB602CD60E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95952F2-17D7-F24D-DE0F-F1573562E1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2BAD141-8671-BD3D-5505-0204B00B8FF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B25D8D8-BFE2-0728-7D30-1C07F6633C0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85AF59F-5A5E-43E6-5E2A-68C092F76EA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smtClean="0"/>
            </a:lvl1pPr>
          </a:lstStyle>
          <a:p>
            <a:pPr>
              <a:defRPr/>
            </a:pPr>
            <a:fld id="{95409885-AA08-4D54-AE9B-17DE48027C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>
            <a:extLst>
              <a:ext uri="{FF2B5EF4-FFF2-40B4-BE49-F238E27FC236}">
                <a16:creationId xmlns:a16="http://schemas.microsoft.com/office/drawing/2014/main" id="{4A628974-29F1-2172-84B3-CAC2F7A31B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8300" y="2992438"/>
            <a:ext cx="8542338" cy="37274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演題発表に関連し、開示すべき</a:t>
            </a:r>
            <a:r>
              <a:rPr lang="en-US" altLang="ja-JP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CO I </a:t>
            </a: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関係にある企業などとして、</a:t>
            </a: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Tx/>
              <a:buNone/>
              <a:tabLst>
                <a:tab pos="2957513" algn="l"/>
                <a:tab pos="8248650" algn="r"/>
              </a:tabLst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① 役員・顧問：	　　　　　　　なし</a:t>
            </a: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Tx/>
              <a:buNone/>
              <a:tabLst>
                <a:tab pos="2957513" algn="l"/>
                <a:tab pos="8248650" algn="r"/>
              </a:tabLst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② 株保有・利益：	　　　　　　　なし</a:t>
            </a: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Tx/>
              <a:buNone/>
              <a:tabLst>
                <a:tab pos="2957513" algn="l"/>
                <a:tab pos="8248650" algn="r"/>
              </a:tabLst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③ 特許使用料：	　　　　　　　なし</a:t>
            </a: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Tx/>
              <a:buNone/>
              <a:tabLst>
                <a:tab pos="2957513" algn="l"/>
                <a:tab pos="8248650" algn="r"/>
              </a:tabLst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④ 講演料：	　　　　　　　なし</a:t>
            </a: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Tx/>
              <a:buNone/>
              <a:tabLst>
                <a:tab pos="2957513" algn="l"/>
                <a:tab pos="8248650" algn="r"/>
              </a:tabLst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⑤ 原稿料：	　　　　　　　なし</a:t>
            </a: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Tx/>
              <a:buNone/>
              <a:tabLst>
                <a:tab pos="2957513" algn="l"/>
                <a:tab pos="8248650" algn="r"/>
              </a:tabLst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⑥ 受託研究・共同研究費：　 　　　○○製薬</a:t>
            </a: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Tx/>
              <a:buNone/>
              <a:tabLst>
                <a:tab pos="2957513" algn="l"/>
                <a:tab pos="8248650" algn="r"/>
              </a:tabLst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⑦ 奨学寄付金：	　　　　　　　○○製薬	</a:t>
            </a: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Tx/>
              <a:buNone/>
              <a:tabLst>
                <a:tab pos="2957513" algn="l"/>
                <a:tab pos="8248650" algn="r"/>
              </a:tabLst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⑧ 寄附講座所属：	　　　　　　　○○製薬	</a:t>
            </a: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buFontTx/>
              <a:buNone/>
              <a:tabLst>
                <a:tab pos="2957513" algn="l"/>
                <a:tab pos="8248650" algn="r"/>
              </a:tabLst>
              <a:defRPr/>
            </a:pPr>
            <a:r>
              <a:rPr lang="ja-JP" altLang="en-US" sz="2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⑨ 贈答品などの報酬：	　　　　　　　なし</a:t>
            </a: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	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D7A7E1FB-4D83-8081-2CFF-69A4F23F85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93688"/>
            <a:ext cx="7772400" cy="2635250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</a:t>
            </a:r>
            <a: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67</a:t>
            </a:r>
            <a:r>
              <a:rPr lang="ja-JP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回日本心身医学会</a:t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総会ならびに学術講演会</a:t>
            </a:r>
            <a:br>
              <a:rPr lang="en-US" altLang="ja-JP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32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  <a:t>筆頭発表者名：　○○　○○</a:t>
            </a:r>
            <a:endParaRPr lang="en-US" altLang="ja-JP" sz="3200" b="1" i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4">
            <a:extLst>
              <a:ext uri="{FF2B5EF4-FFF2-40B4-BE49-F238E27FC236}">
                <a16:creationId xmlns:a16="http://schemas.microsoft.com/office/drawing/2014/main" id="{F1B95C89-6DC3-2316-2173-453BF19AF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60338"/>
            <a:ext cx="8640763" cy="6559550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123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Times New Roman</vt:lpstr>
      <vt:lpstr>ＭＳ Ｐゴシック</vt:lpstr>
      <vt:lpstr>Arial</vt:lpstr>
      <vt:lpstr>Default Design</vt:lpstr>
      <vt:lpstr>第67回日本心身医学会 総会ならびに学術講演会 ＣＯ Ｉ 開示 　 筆頭発表者名：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waka</dc:creator>
  <cp:lastModifiedBy>田原 さとみ (Satomi Tahara)</cp:lastModifiedBy>
  <cp:revision>97</cp:revision>
  <dcterms:created xsi:type="dcterms:W3CDTF">2009-12-10T12:04:34Z</dcterms:created>
  <dcterms:modified xsi:type="dcterms:W3CDTF">2026-06-17T07:56:34Z</dcterms:modified>
</cp:coreProperties>
</file>