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119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CD49442-A6CE-4994-B2FD-7FE4B77B4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16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58147EE-FD60-497C-BE98-EA90899CD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63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9300" indent="-2873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2525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2900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74863" indent="-23018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5B997DCF-8694-435A-A183-C0AC228004D0}" type="slidenum">
              <a:rPr kumimoji="0" lang="en-US" altLang="ja-JP"/>
              <a:pPr/>
              <a:t>1</a:t>
            </a:fld>
            <a:endParaRPr kumimoji="0"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98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8188-44F8-41D8-A6F8-676A5558B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56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C38D-2572-4D23-9EB8-710B0EF17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2AF8-D2DF-407A-8153-D4E0029A18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120-5326-4A11-879E-4940172E4B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719CE-757F-46A1-A84B-92F57D2E2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A42C8-4EDC-4CBA-9581-867FDC0D43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9E728-7C22-433F-9347-4EC4C07AD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79A73-AA13-4E9C-9338-C8CCCA4F5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8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1B5-CEC2-4E81-9EEF-1CDEB9CD4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0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3C97-529F-40FF-B440-8952EBF543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D31C-64E8-4692-BF18-BA3A6568DA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E01E8EB-C54A-4CC5-870C-90FB3006C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47124"/>
            <a:ext cx="7264400" cy="10588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400" b="1" dirty="0" smtClean="0">
                <a:latin typeface="Arial" charset="0"/>
                <a:ea typeface="ＭＳ Ｐゴシック" pitchFamily="50" charset="-128"/>
              </a:rPr>
              <a:t>■演題発表に関連し、開示すべき</a:t>
            </a:r>
            <a:r>
              <a:rPr kumimoji="0" lang="en-US" altLang="ja-JP" sz="2400" b="1" dirty="0" smtClean="0">
                <a:latin typeface="Arial" charset="0"/>
                <a:ea typeface="ＭＳ Ｐゴシック" pitchFamily="50" charset="-128"/>
              </a:rPr>
              <a:t>COI </a:t>
            </a:r>
            <a:r>
              <a:rPr kumimoji="0" lang="ja-JP" altLang="en-US" sz="2400" b="1" dirty="0" smtClean="0">
                <a:latin typeface="Arial" charset="0"/>
                <a:ea typeface="ＭＳ Ｐゴシック" pitchFamily="50" charset="-128"/>
              </a:rPr>
              <a:t>関係にある企業などはありません。</a:t>
            </a:r>
            <a:endParaRPr kumimoji="0" lang="en-US" altLang="ja-JP" sz="2400" b="1" dirty="0" smtClean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4101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kumimoji="0"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392" y="1521203"/>
            <a:ext cx="8509511" cy="2286000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第</a:t>
            </a:r>
            <a:r>
              <a:rPr kumimoji="0" lang="en-US" altLang="ja-JP" sz="4000" b="1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35</a:t>
            </a:r>
            <a:r>
              <a:rPr kumimoji="0" lang="ja-JP" altLang="en-US" sz="4000" b="1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回</a:t>
            </a:r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日本義肢装具学会学術大会</a:t>
            </a:r>
            <a: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en-US" altLang="ja-JP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COI </a:t>
            </a:r>
            <a:r>
              <a:rPr kumimoji="0" lang="ja-JP" altLang="en-US" sz="48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開示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  <a:t/>
            </a:r>
            <a:b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</a:br>
            <a:r>
              <a:rPr kumimoji="0" lang="ja-JP" altLang="en-US" sz="2400" b="1" i="1" dirty="0" smtClean="0">
                <a:solidFill>
                  <a:schemeClr val="tx1"/>
                </a:solidFill>
                <a:ea typeface="ＭＳ Ｐゴシック" pitchFamily="50" charset="-128"/>
              </a:rPr>
              <a:t>筆頭演者名：　○○　○○</a:t>
            </a:r>
            <a:endParaRPr kumimoji="0" lang="en-US" altLang="ja-JP" sz="2400" b="1" i="1" dirty="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28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日本義肢装具学会 COI 開示 　 筆頭演者名：　○○　○○</dc:title>
  <dc:creator>根本明宜</dc:creator>
  <cp:lastModifiedBy>shin-sato</cp:lastModifiedBy>
  <cp:revision>134</cp:revision>
  <cp:lastPrinted>2017-09-07T01:54:13Z</cp:lastPrinted>
  <dcterms:created xsi:type="dcterms:W3CDTF">2000-09-04T17:39:07Z</dcterms:created>
  <dcterms:modified xsi:type="dcterms:W3CDTF">2019-03-06T07:46:54Z</dcterms:modified>
</cp:coreProperties>
</file>