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/2-1）開示すべき COI がない場合" id="{1F530F7E-EE38-4443-9F52-F9B559FB48E2}">
          <p14:sldIdLst>
            <p14:sldId id="256"/>
            <p14:sldId id="259"/>
          </p14:sldIdLst>
        </p14:section>
        <p14:section name="様式1-2）開示すべき COI がある場合" id="{CC8EED6D-63F6-4BA5-B6F8-57A6B398D41F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C2"/>
    <a:srgbClr val="D5E9EB"/>
    <a:srgbClr val="005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940" y="36"/>
      </p:cViewPr>
      <p:guideLst/>
    </p:cSldViewPr>
  </p:slide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A9A60-28A4-4097-91D6-3D751D073B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56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EC6-A880-4A33-9761-7EDFB065BE0B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05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86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5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7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05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2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4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C838F36-D015-4BA6-B640-AE0DC1A2156F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3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9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rgbClr val="005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- 日本義肢装具学会"/>
          <p:cNvSpPr txBox="1">
            <a:spLocks/>
          </p:cNvSpPr>
          <p:nvPr userDrawn="1"/>
        </p:nvSpPr>
        <p:spPr>
          <a:xfrm>
            <a:off x="1" y="6400800"/>
            <a:ext cx="9143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endParaRPr lang="ja-JP" altLang="en-US" sz="1000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10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1）開示すべき COI がない場合"/>
          <p:cNvSpPr txBox="1"/>
          <p:nvPr/>
        </p:nvSpPr>
        <p:spPr>
          <a:xfrm>
            <a:off x="5072204" y="286603"/>
            <a:ext cx="3294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1" y="324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</a:p>
        </p:txBody>
      </p:sp>
      <p:sp>
        <p:nvSpPr>
          <p:cNvPr id="6" name="Text - 本演題の発表に関して開示すべき COI はありません"/>
          <p:cNvSpPr txBox="1"/>
          <p:nvPr/>
        </p:nvSpPr>
        <p:spPr>
          <a:xfrm>
            <a:off x="0" y="5722885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9561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2）開示すべき COI がない場合"/>
          <p:cNvSpPr txBox="1"/>
          <p:nvPr/>
        </p:nvSpPr>
        <p:spPr>
          <a:xfrm>
            <a:off x="5072268" y="286603"/>
            <a:ext cx="3294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筆頭演者のCOI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</a:p>
        </p:txBody>
      </p:sp>
      <p:sp>
        <p:nvSpPr>
          <p:cNvPr id="8" name="Text - 本演題の発表に関して開示すべき COI はありません"/>
          <p:cNvSpPr txBox="1"/>
          <p:nvPr/>
        </p:nvSpPr>
        <p:spPr>
          <a:xfrm>
            <a:off x="0" y="5722885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25401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1）開示すべき COI がある場合"/>
          <p:cNvSpPr txBox="1"/>
          <p:nvPr/>
        </p:nvSpPr>
        <p:spPr>
          <a:xfrm>
            <a:off x="509150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</a:p>
        </p:txBody>
      </p:sp>
      <p:sp>
        <p:nvSpPr>
          <p:cNvPr id="9" name="Text - 筆頭演者は日本義肢装具学会への COI 自己申告を完了しています"/>
          <p:cNvSpPr txBox="1"/>
          <p:nvPr/>
        </p:nvSpPr>
        <p:spPr>
          <a:xfrm>
            <a:off x="0" y="5722885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筆頭演者は</a:t>
            </a:r>
            <a:r>
              <a:rPr lang="zh-CN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自己申告を完了しています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1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2）開示すべき COI がある場合"/>
          <p:cNvSpPr txBox="1"/>
          <p:nvPr/>
        </p:nvSpPr>
        <p:spPr>
          <a:xfrm>
            <a:off x="509150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筆頭演者の COI 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7" name="Text - 日本義肢装具学会への COI 自己申告を完了しており、昨年 1 月～12 月において本講演に関して開示すべき COI は以下の通りです"/>
          <p:cNvSpPr>
            <a:spLocks noGrp="1"/>
          </p:cNvSpPr>
          <p:nvPr>
            <p:ph type="body" orient="vert" idx="1"/>
          </p:nvPr>
        </p:nvSpPr>
        <p:spPr>
          <a:xfrm>
            <a:off x="1408430" y="2099734"/>
            <a:ext cx="6327140" cy="541866"/>
          </a:xfrm>
        </p:spPr>
        <p:txBody>
          <a:bodyPr vert="horz">
            <a:noAutofit/>
          </a:bodyPr>
          <a:lstStyle/>
          <a:p>
            <a:pPr>
              <a:lnSpc>
                <a:spcPts val="1500"/>
              </a:lnSpc>
            </a:pPr>
            <a:r>
              <a:rPr lang="zh-CN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自己申告を完了しており、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月において本講演に関して開示すべき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は以下の通りです</a:t>
            </a:r>
          </a:p>
        </p:txBody>
      </p:sp>
      <p:sp>
        <p:nvSpPr>
          <p:cNvPr id="8" name="Text - COI開示内容"/>
          <p:cNvSpPr txBox="1">
            <a:spLocks/>
          </p:cNvSpPr>
          <p:nvPr/>
        </p:nvSpPr>
        <p:spPr>
          <a:xfrm>
            <a:off x="1782000" y="3003975"/>
            <a:ext cx="5580000" cy="2025227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顧問職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株の保有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特許権使用料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研究費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 </a:t>
            </a:r>
          </a:p>
        </p:txBody>
      </p:sp>
      <p:sp>
        <p:nvSpPr>
          <p:cNvPr id="9" name="Text - 施設名"/>
          <p:cNvSpPr txBox="1">
            <a:spLocks/>
          </p:cNvSpPr>
          <p:nvPr/>
        </p:nvSpPr>
        <p:spPr>
          <a:xfrm>
            <a:off x="0" y="5400001"/>
            <a:ext cx="9144000" cy="159173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"/>
              </a:lnSpc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病院（施設名）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Text - 氏名"/>
          <p:cNvSpPr txBox="1"/>
          <p:nvPr/>
        </p:nvSpPr>
        <p:spPr>
          <a:xfrm>
            <a:off x="0" y="576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　太郎（氏名）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8893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130314</TotalTime>
  <Words>257</Words>
  <Application>Microsoft Office PowerPoint</Application>
  <PresentationFormat>画面に合わせる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Calibri</vt:lpstr>
      <vt:lpstr>Calibri Light</vt:lpstr>
      <vt:lpstr>レトロスペクト</vt:lpstr>
      <vt:lpstr>義手利用者のQOL調査（演題名）</vt:lpstr>
      <vt:lpstr>筆頭演者のCOI開示</vt:lpstr>
      <vt:lpstr>義手利用者のQOL調査（演題名）</vt:lpstr>
      <vt:lpstr>筆頭演者の COI 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吉原 陽子 (Yoko Yoshihara)</cp:lastModifiedBy>
  <cp:revision>11</cp:revision>
  <dcterms:created xsi:type="dcterms:W3CDTF">2016-05-29T15:01:50Z</dcterms:created>
  <dcterms:modified xsi:type="dcterms:W3CDTF">2024-07-31T06:37:18Z</dcterms:modified>
</cp:coreProperties>
</file>