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9" r:id="rId2"/>
  </p:sldIdLst>
  <p:sldSz cx="9144000" cy="6858000" type="screen4x3"/>
  <p:notesSz cx="6807200" cy="9939338"/>
  <p:defaultTextStyle>
    <a:defPPr>
      <a:defRPr lang="ja-JP"/>
    </a:defPPr>
    <a:lvl1pPr algn="l" rtl="0" fontAlgn="base">
      <a:spcBef>
        <a:spcPct val="0"/>
      </a:spcBef>
      <a:spcAft>
        <a:spcPct val="0"/>
      </a:spcAft>
      <a:defRPr kumimoji="1" kern="1200">
        <a:solidFill>
          <a:schemeClr val="tx1"/>
        </a:solidFill>
        <a:latin typeface="Arial" charset="0"/>
        <a:ea typeface="ＭＳ Ｐゴシック" charset="-128"/>
        <a:cs typeface="+mn-cs"/>
      </a:defRPr>
    </a:lvl1pPr>
    <a:lvl2pPr marL="457200" algn="l" rtl="0" fontAlgn="base">
      <a:spcBef>
        <a:spcPct val="0"/>
      </a:spcBef>
      <a:spcAft>
        <a:spcPct val="0"/>
      </a:spcAft>
      <a:defRPr kumimoji="1" kern="1200">
        <a:solidFill>
          <a:schemeClr val="tx1"/>
        </a:solidFill>
        <a:latin typeface="Arial" charset="0"/>
        <a:ea typeface="ＭＳ Ｐゴシック" charset="-128"/>
        <a:cs typeface="+mn-cs"/>
      </a:defRPr>
    </a:lvl2pPr>
    <a:lvl3pPr marL="914400" algn="l" rtl="0" fontAlgn="base">
      <a:spcBef>
        <a:spcPct val="0"/>
      </a:spcBef>
      <a:spcAft>
        <a:spcPct val="0"/>
      </a:spcAft>
      <a:defRPr kumimoji="1" kern="1200">
        <a:solidFill>
          <a:schemeClr val="tx1"/>
        </a:solidFill>
        <a:latin typeface="Arial" charset="0"/>
        <a:ea typeface="ＭＳ Ｐゴシック" charset="-128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umimoji="1" kern="1200">
        <a:solidFill>
          <a:schemeClr val="tx1"/>
        </a:solidFill>
        <a:latin typeface="Arial" charset="0"/>
        <a:ea typeface="ＭＳ Ｐゴシック" charset="-128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umimoji="1" kern="1200">
        <a:solidFill>
          <a:schemeClr val="tx1"/>
        </a:solidFill>
        <a:latin typeface="Arial" charset="0"/>
        <a:ea typeface="ＭＳ Ｐゴシック" charset="-128"/>
        <a:cs typeface="+mn-cs"/>
      </a:defRPr>
    </a:lvl5pPr>
    <a:lvl6pPr marL="2286000" algn="l" defTabSz="914400" rtl="0" eaLnBrk="1" latinLnBrk="0" hangingPunct="1">
      <a:defRPr kumimoji="1" kern="1200">
        <a:solidFill>
          <a:schemeClr val="tx1"/>
        </a:solidFill>
        <a:latin typeface="Arial" charset="0"/>
        <a:ea typeface="ＭＳ Ｐゴシック" charset="-128"/>
        <a:cs typeface="+mn-cs"/>
      </a:defRPr>
    </a:lvl6pPr>
    <a:lvl7pPr marL="2743200" algn="l" defTabSz="914400" rtl="0" eaLnBrk="1" latinLnBrk="0" hangingPunct="1">
      <a:defRPr kumimoji="1" kern="1200">
        <a:solidFill>
          <a:schemeClr val="tx1"/>
        </a:solidFill>
        <a:latin typeface="Arial" charset="0"/>
        <a:ea typeface="ＭＳ Ｐゴシック" charset="-128"/>
        <a:cs typeface="+mn-cs"/>
      </a:defRPr>
    </a:lvl7pPr>
    <a:lvl8pPr marL="3200400" algn="l" defTabSz="914400" rtl="0" eaLnBrk="1" latinLnBrk="0" hangingPunct="1">
      <a:defRPr kumimoji="1" kern="1200">
        <a:solidFill>
          <a:schemeClr val="tx1"/>
        </a:solidFill>
        <a:latin typeface="Arial" charset="0"/>
        <a:ea typeface="ＭＳ Ｐゴシック" charset="-128"/>
        <a:cs typeface="+mn-cs"/>
      </a:defRPr>
    </a:lvl8pPr>
    <a:lvl9pPr marL="3657600" algn="l" defTabSz="914400" rtl="0" eaLnBrk="1" latinLnBrk="0" hangingPunct="1">
      <a:defRPr kumimoji="1" kern="1200">
        <a:solidFill>
          <a:schemeClr val="tx1"/>
        </a:solidFill>
        <a:latin typeface="Arial" charset="0"/>
        <a:ea typeface="ＭＳ Ｐゴシック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CFF66"/>
    <a:srgbClr val="C0C0C0"/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5515" autoAdjust="0"/>
    <p:restoredTop sz="94660"/>
  </p:normalViewPr>
  <p:slideViewPr>
    <p:cSldViewPr>
      <p:cViewPr varScale="1">
        <p:scale>
          <a:sx n="70" d="100"/>
          <a:sy n="70" d="100"/>
        </p:scale>
        <p:origin x="1564" y="5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ja-JP" altLang="en-US"/>
              <a:t>マスター サブタイトルの書式設定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A271D05-D3AC-4338-8048-2014A236DE12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14855281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40C2AB1-7E08-49EC-B671-2CAE78AD2B96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47634000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6812ACA-3625-4266-920D-DB40E3F8E920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31567628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E27A2F6-441A-40B2-85B4-E92E4E2099EF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23085828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5" name="テキス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コンテンツ プレースホルダー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0B93E5E-F647-4701-8721-866D40639CD3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53699681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56F9C70-28F6-4B93-8681-64F340E22681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34516873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4B06E24-96C5-4FC4-8407-67195611BF17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13725091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&#10;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9AC4670-D197-45BA-AE71-F82CB357D235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84644218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図プレースホルダー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ja-JP" altLang="en-US" noProof="0"/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F3CCA67-DA22-4EE3-AA15-513DDD4D403C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70931086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AC65696-31B0-417F-9171-58EB085A4472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235866798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D0550E0-35C3-4836-B2B6-733246C53531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194383494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ja-JP" altLang="en-US"/>
              <a:t>マスタ タイトルの書式設定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ja-JP" altLang="en-US"/>
              <a:t>マスタ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>
                <a:ea typeface="ＭＳ Ｐゴシック" pitchFamily="50" charset="-128"/>
              </a:defRPr>
            </a:lvl1pPr>
          </a:lstStyle>
          <a:p>
            <a:pPr>
              <a:defRPr/>
            </a:pPr>
            <a:endParaRPr lang="en-US" altLang="ja-JP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ea typeface="ＭＳ Ｐゴシック" pitchFamily="50" charset="-128"/>
              </a:defRPr>
            </a:lvl1pPr>
          </a:lstStyle>
          <a:p>
            <a:pPr>
              <a:defRPr/>
            </a:pPr>
            <a:fld id="{756ECFD6-4B02-4A5B-9ACD-479471AA840F}" type="slidenum">
              <a:rPr lang="en-US" altLang="ja-JP"/>
              <a:pPr>
                <a:defRPr/>
              </a:pPr>
              <a:t>‹#›</a:t>
            </a:fld>
            <a:endParaRPr lang="en-US" altLang="ja-JP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  <a:ea typeface="ＭＳ Ｐゴシック" pitchFamily="50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  <a:ea typeface="ＭＳ Ｐゴシック" pitchFamily="50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  <a:ea typeface="ＭＳ Ｐゴシック" pitchFamily="50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  <a:ea typeface="ＭＳ Ｐゴシック" pitchFamily="50" charset="-128"/>
        </a:defRPr>
      </a:lvl5pPr>
      <a:lvl6pPr marL="457200" algn="ctr" rtl="0" fontAlgn="base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  <a:ea typeface="ＭＳ Ｐゴシック" pitchFamily="50" charset="-128"/>
        </a:defRPr>
      </a:lvl6pPr>
      <a:lvl7pPr marL="914400" algn="ctr" rtl="0" fontAlgn="base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  <a:ea typeface="ＭＳ Ｐゴシック" pitchFamily="50" charset="-128"/>
        </a:defRPr>
      </a:lvl7pPr>
      <a:lvl8pPr marL="1371600" algn="ctr" rtl="0" fontAlgn="base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  <a:ea typeface="ＭＳ Ｐゴシック" pitchFamily="50" charset="-128"/>
        </a:defRPr>
      </a:lvl8pPr>
      <a:lvl9pPr marL="1828800" algn="ctr" rtl="0" fontAlgn="base">
        <a:spcBef>
          <a:spcPct val="0"/>
        </a:spcBef>
        <a:spcAft>
          <a:spcPct val="0"/>
        </a:spcAft>
        <a:defRPr kumimoji="1" sz="4400">
          <a:solidFill>
            <a:schemeClr val="tx2"/>
          </a:solidFill>
          <a:latin typeface="Arial" charset="0"/>
          <a:ea typeface="ＭＳ Ｐゴシック" pitchFamily="50" charset="-128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kumimoji="1"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kumimoji="1" sz="2800">
          <a:solidFill>
            <a:schemeClr val="tx1"/>
          </a:solidFill>
          <a:latin typeface="+mn-lt"/>
          <a:ea typeface="+mn-ea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kumimoji="1" sz="2400">
          <a:solidFill>
            <a:schemeClr val="tx1"/>
          </a:solidFill>
          <a:latin typeface="+mn-lt"/>
          <a:ea typeface="+mn-ea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kumimoji="1" sz="2000">
          <a:solidFill>
            <a:schemeClr val="tx1"/>
          </a:solidFill>
          <a:latin typeface="+mn-lt"/>
          <a:ea typeface="+mn-ea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kumimoji="1"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1" name="Text Box 6"/>
          <p:cNvSpPr txBox="1">
            <a:spLocks noChangeArrowheads="1"/>
          </p:cNvSpPr>
          <p:nvPr/>
        </p:nvSpPr>
        <p:spPr bwMode="auto">
          <a:xfrm>
            <a:off x="5436096" y="94273"/>
            <a:ext cx="3636000" cy="52322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kumimoji="1" sz="32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kumimoji="1" sz="28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ja-JP" sz="1400" b="1" dirty="0"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※ </a:t>
            </a:r>
            <a:r>
              <a:rPr lang="ja-JP" altLang="en-US" sz="1400" b="1" dirty="0"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カラーコピーして全ての荷物に貼付してください。</a:t>
            </a:r>
          </a:p>
        </p:txBody>
      </p:sp>
      <p:graphicFrame>
        <p:nvGraphicFramePr>
          <p:cNvPr id="17444" name="Group 3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47941853"/>
              </p:ext>
            </p:extLst>
          </p:nvPr>
        </p:nvGraphicFramePr>
        <p:xfrm>
          <a:off x="179512" y="2396900"/>
          <a:ext cx="8815263" cy="4344468"/>
        </p:xfrm>
        <a:graphic>
          <a:graphicData uri="http://schemas.openxmlformats.org/drawingml/2006/table">
            <a:tbl>
              <a:tblPr/>
              <a:tblGrid>
                <a:gridCol w="1731231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461457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622575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72407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ja-JP" alt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貴会名</a:t>
                      </a:r>
                    </a:p>
                  </a:txBody>
                  <a:tcPr marL="89998" marR="89998" marT="46768" marB="46768"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1" lang="ja-JP" altLang="ja-JP" sz="2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Meiryo UI" panose="020B0604030504040204" pitchFamily="50" charset="-128"/>
                        <a:ea typeface="Meiryo UI" panose="020B0604030504040204" pitchFamily="50" charset="-128"/>
                        <a:cs typeface="Meiryo UI" panose="020B0604030504040204" pitchFamily="50" charset="-128"/>
                      </a:endParaRPr>
                    </a:p>
                  </a:txBody>
                  <a:tcPr marL="91438" marR="91438" marT="45689" marB="45689"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24078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kumimoji="1" sz="28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kumimoji="1" sz="24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kumimoji="1" sz="20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ja-JP" alt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貴社名</a:t>
                      </a:r>
                    </a:p>
                  </a:txBody>
                  <a:tcPr marL="89998" marR="89998" marT="46768" marB="46768"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kumimoji="1" sz="28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kumimoji="1" sz="24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kumimoji="1" sz="20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1" lang="ja-JP" altLang="ja-JP" sz="2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Meiryo UI" panose="020B0604030504040204" pitchFamily="50" charset="-128"/>
                        <a:ea typeface="Meiryo UI" panose="020B0604030504040204" pitchFamily="50" charset="-128"/>
                        <a:cs typeface="Meiryo UI" panose="020B0604030504040204" pitchFamily="50" charset="-128"/>
                      </a:endParaRPr>
                    </a:p>
                  </a:txBody>
                  <a:tcPr marL="91438" marR="91438" marT="45689" marB="45689"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724078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kumimoji="1" sz="28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kumimoji="1" sz="24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kumimoji="1" sz="20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ja-JP" alt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到着日</a:t>
                      </a:r>
                    </a:p>
                  </a:txBody>
                  <a:tcPr marL="89998" marR="89998" marT="46768" marB="46768"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kumimoji="1" sz="28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kumimoji="1" sz="24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kumimoji="1" sz="20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en-US" altLang="ja-JP" sz="3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11</a:t>
                      </a:r>
                      <a:r>
                        <a:rPr kumimoji="1" lang="ja-JP" altLang="en-US" sz="3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月</a:t>
                      </a:r>
                      <a:r>
                        <a:rPr kumimoji="1" lang="en-US" altLang="ja-JP" sz="3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8</a:t>
                      </a:r>
                      <a:r>
                        <a:rPr kumimoji="1" lang="ja-JP" altLang="en-US" sz="3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日（金）午後着</a:t>
                      </a:r>
                    </a:p>
                  </a:txBody>
                  <a:tcPr marL="91438" marR="91438" marT="45689" marB="45689"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kumimoji="1" sz="28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kumimoji="1" sz="24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kumimoji="1" sz="20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1" lang="ja-JP" altLang="en-US" sz="32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Meiryo UI" panose="020B0604030504040204" pitchFamily="50" charset="-128"/>
                        <a:ea typeface="Meiryo UI" panose="020B0604030504040204" pitchFamily="50" charset="-128"/>
                        <a:cs typeface="Meiryo UI" panose="020B0604030504040204" pitchFamily="50" charset="-128"/>
                      </a:endParaRPr>
                    </a:p>
                  </a:txBody>
                  <a:tcPr marL="91438" marR="91438" marT="45689" marB="45689" anchor="ctr" anchorCtr="1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24078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kumimoji="1" sz="28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kumimoji="1" sz="24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kumimoji="1" sz="20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ja-JP" alt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ご担当者名</a:t>
                      </a:r>
                      <a:endParaRPr kumimoji="1" lang="en-US" altLang="ja-JP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Meiryo UI" panose="020B0604030504040204" pitchFamily="50" charset="-128"/>
                        <a:ea typeface="Meiryo UI" panose="020B0604030504040204" pitchFamily="50" charset="-128"/>
                        <a:cs typeface="Meiryo UI" panose="020B0604030504040204" pitchFamily="50" charset="-128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ja-JP" alt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携帯番号</a:t>
                      </a:r>
                    </a:p>
                  </a:txBody>
                  <a:tcPr marL="89998" marR="89998" marT="46768" marB="46768"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kumimoji="1" sz="28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kumimoji="1" sz="24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kumimoji="1" sz="20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ja-JP" altLang="en-US" sz="12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ご担当者名</a:t>
                      </a:r>
                    </a:p>
                  </a:txBody>
                  <a:tcPr marL="91438" marR="91438" marT="45689" marB="45689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kumimoji="1" sz="28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kumimoji="1" sz="24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kumimoji="1" sz="20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9pPr>
                    </a:lstStyle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ja-JP" altLang="en-US" sz="12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携帯番号</a:t>
                      </a:r>
                      <a:endParaRPr kumimoji="1" lang="en-US" altLang="ja-JP" sz="1200" b="1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Meiryo UI" panose="020B0604030504040204" pitchFamily="50" charset="-128"/>
                        <a:ea typeface="Meiryo UI" panose="020B0604030504040204" pitchFamily="50" charset="-128"/>
                        <a:cs typeface="Meiryo UI" panose="020B0604030504040204" pitchFamily="50" charset="-128"/>
                      </a:endParaRPr>
                    </a:p>
                  </a:txBody>
                  <a:tcPr marL="91438" marR="91438" marT="45689" marB="45689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724078">
                <a:tc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kumimoji="1" sz="28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kumimoji="1" sz="24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kumimoji="1" sz="20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ja-JP" alt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個口</a:t>
                      </a:r>
                    </a:p>
                  </a:txBody>
                  <a:tcPr marL="89998" marR="89998" marT="46768" marB="46768"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>
                      <a:lvl1pPr eaLnBrk="0" hangingPunct="0">
                        <a:spcBef>
                          <a:spcPct val="20000"/>
                        </a:spcBef>
                        <a:defRPr kumimoji="1" sz="28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1pPr>
                      <a:lvl2pPr marL="742950" indent="-285750" eaLnBrk="0" hangingPunct="0">
                        <a:spcBef>
                          <a:spcPct val="20000"/>
                        </a:spcBef>
                        <a:defRPr kumimoji="1" sz="24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2pPr>
                      <a:lvl3pPr marL="1143000" indent="-228600" eaLnBrk="0" hangingPunct="0">
                        <a:spcBef>
                          <a:spcPct val="20000"/>
                        </a:spcBef>
                        <a:defRPr kumimoji="1" sz="2000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3pPr>
                      <a:lvl4pPr marL="16002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4pPr>
                      <a:lvl5pPr marL="2057400" indent="-228600" eaLnBrk="0" hangingPunct="0">
                        <a:spcBef>
                          <a:spcPct val="20000"/>
                        </a:spcBef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5pPr>
                      <a:lvl6pPr marL="25146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6pPr>
                      <a:lvl7pPr marL="29718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7pPr>
                      <a:lvl8pPr marL="34290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8pPr>
                      <a:lvl9pPr marL="3886200" indent="-228600" eaLnBrk="0" fontAlgn="base" hangingPunct="0">
                        <a:spcBef>
                          <a:spcPct val="20000"/>
                        </a:spcBef>
                        <a:spcAft>
                          <a:spcPct val="0"/>
                        </a:spcAft>
                        <a:defRPr kumimoji="1">
                          <a:solidFill>
                            <a:schemeClr val="tx1"/>
                          </a:solidFill>
                          <a:latin typeface="Arial" charset="0"/>
                          <a:ea typeface="ＭＳ Ｐゴシック" pitchFamily="50" charset="-128"/>
                        </a:defRPr>
                      </a:lvl9pPr>
                    </a:lstStyle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ja-JP" altLang="en-US" sz="32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      ／　　　　　　　個口</a:t>
                      </a:r>
                      <a:endParaRPr kumimoji="1" lang="ja-JP" altLang="ja-JP" sz="32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Meiryo UI" panose="020B0604030504040204" pitchFamily="50" charset="-128"/>
                        <a:ea typeface="Meiryo UI" panose="020B0604030504040204" pitchFamily="50" charset="-128"/>
                        <a:cs typeface="Meiryo UI" panose="020B0604030504040204" pitchFamily="50" charset="-128"/>
                      </a:endParaRPr>
                    </a:p>
                  </a:txBody>
                  <a:tcPr marL="91438" marR="91438" marT="45689" marB="45689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72407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1" lang="ja-JP" alt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Meiryo UI" panose="020B0604030504040204" pitchFamily="50" charset="-128"/>
                          <a:ea typeface="Meiryo UI" panose="020B0604030504040204" pitchFamily="50" charset="-128"/>
                          <a:cs typeface="Meiryo UI" panose="020B0604030504040204" pitchFamily="50" charset="-128"/>
                        </a:rPr>
                        <a:t>内容物</a:t>
                      </a:r>
                    </a:p>
                  </a:txBody>
                  <a:tcPr marL="89998" marR="89998" marT="46768" marB="46768" anchor="ctr" anchorCtr="1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1" lang="ja-JP" altLang="ja-JP" sz="32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Meiryo UI" panose="020B0604030504040204" pitchFamily="50" charset="-128"/>
                        <a:ea typeface="Meiryo UI" panose="020B0604030504040204" pitchFamily="50" charset="-128"/>
                        <a:cs typeface="Meiryo UI" panose="020B0604030504040204" pitchFamily="50" charset="-128"/>
                      </a:endParaRPr>
                    </a:p>
                  </a:txBody>
                  <a:tcPr marL="91438" marR="91438" marT="45689" marB="45689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sp>
        <p:nvSpPr>
          <p:cNvPr id="2078" name="Text Box 79"/>
          <p:cNvSpPr txBox="1">
            <a:spLocks noChangeArrowheads="1"/>
          </p:cNvSpPr>
          <p:nvPr/>
        </p:nvSpPr>
        <p:spPr bwMode="auto">
          <a:xfrm>
            <a:off x="105165" y="1442793"/>
            <a:ext cx="8994900" cy="95410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kumimoji="1" sz="32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kumimoji="1" sz="28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 sz="2800" b="1" dirty="0"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第</a:t>
            </a:r>
            <a:r>
              <a:rPr lang="en-US" altLang="zh-CN" sz="2800" b="1" dirty="0"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40</a:t>
            </a:r>
            <a:r>
              <a:rPr lang="zh-CN" altLang="en-US" sz="2800" b="1" dirty="0"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回日本義肢装具学会学術大会</a:t>
            </a:r>
            <a:endParaRPr lang="en-US" altLang="zh-CN" sz="2800" b="1" dirty="0">
              <a:latin typeface="BIZ UDPゴシック" panose="020B0400000000000000" pitchFamily="50" charset="-128"/>
              <a:ea typeface="BIZ UDPゴシック" panose="020B0400000000000000" pitchFamily="50" charset="-128"/>
            </a:endParaRP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ja-JP" altLang="en-US" sz="2800" b="1"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インフォメーション　ポスター</a:t>
            </a:r>
            <a:endParaRPr lang="ja-JP" altLang="en-US" sz="2800" b="1" dirty="0">
              <a:latin typeface="BIZ UDPゴシック" panose="020B0400000000000000" pitchFamily="50" charset="-128"/>
              <a:ea typeface="BIZ UDPゴシック" panose="020B0400000000000000" pitchFamily="50" charset="-128"/>
            </a:endParaRPr>
          </a:p>
        </p:txBody>
      </p:sp>
      <p:sp>
        <p:nvSpPr>
          <p:cNvPr id="2079" name="Text Box 87"/>
          <p:cNvSpPr txBox="1">
            <a:spLocks noChangeArrowheads="1"/>
          </p:cNvSpPr>
          <p:nvPr/>
        </p:nvSpPr>
        <p:spPr bwMode="auto">
          <a:xfrm>
            <a:off x="6265512" y="696184"/>
            <a:ext cx="2776538" cy="646331"/>
          </a:xfrm>
          <a:prstGeom prst="rect">
            <a:avLst/>
          </a:prstGeom>
          <a:solidFill>
            <a:srgbClr val="0070C0"/>
          </a:solidFill>
          <a:ln w="1587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>
            <a:lvl1pPr eaLnBrk="0" hangingPunct="0">
              <a:spcBef>
                <a:spcPct val="20000"/>
              </a:spcBef>
              <a:buChar char="•"/>
              <a:defRPr kumimoji="1" sz="32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kumimoji="1" sz="28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ja-JP" altLang="en-US" sz="3600" b="1" dirty="0">
                <a:solidFill>
                  <a:schemeClr val="bg1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ｲﾝﾌｫﾒｰｼｮﾝ</a:t>
            </a:r>
          </a:p>
        </p:txBody>
      </p:sp>
      <p:sp>
        <p:nvSpPr>
          <p:cNvPr id="7" name="Text Box 5"/>
          <p:cNvSpPr txBox="1">
            <a:spLocks noChangeArrowheads="1"/>
          </p:cNvSpPr>
          <p:nvPr/>
        </p:nvSpPr>
        <p:spPr bwMode="auto">
          <a:xfrm>
            <a:off x="98248" y="72250"/>
            <a:ext cx="5256000" cy="1169551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kumimoji="1" sz="32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kumimoji="1" sz="28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kumimoji="1" sz="24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kumimoji="1" sz="2000">
                <a:solidFill>
                  <a:schemeClr val="tx1"/>
                </a:solidFill>
                <a:latin typeface="Arial" charset="0"/>
                <a:ea typeface="ＭＳ Ｐゴシック" charset="-128"/>
              </a:defRPr>
            </a:lvl9pPr>
          </a:lstStyle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ja-JP" altLang="en-US" sz="1400" b="1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電気ビル共創館 </a:t>
            </a:r>
            <a:r>
              <a:rPr lang="en-US" altLang="ja-JP" sz="1400" b="1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3F</a:t>
            </a:r>
            <a:r>
              <a:rPr lang="ja-JP" altLang="en-US" sz="1400" b="1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　</a:t>
            </a:r>
            <a:r>
              <a:rPr lang="en-US" altLang="ja-JP" sz="1400" b="1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D</a:t>
            </a:r>
            <a:r>
              <a:rPr lang="ja-JP" altLang="en-US" sz="1400" b="1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小会議室</a:t>
            </a:r>
            <a:endParaRPr lang="en-US" altLang="ja-JP" sz="1400" b="1" dirty="0">
              <a:solidFill>
                <a:srgbClr val="000000"/>
              </a:solidFill>
              <a:latin typeface="BIZ UDPゴシック" panose="020B0400000000000000" pitchFamily="50" charset="-128"/>
              <a:ea typeface="BIZ UDPゴシック" panose="020B0400000000000000" pitchFamily="50" charset="-128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1" lang="zh-CN" altLang="en-US" sz="14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第</a:t>
            </a:r>
            <a:r>
              <a:rPr kumimoji="1" lang="en-US" altLang="zh-CN" sz="14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40</a:t>
            </a:r>
            <a:r>
              <a:rPr kumimoji="1" lang="zh-CN" altLang="en-US" sz="14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回日本義肢装具学会学術大会</a:t>
            </a:r>
            <a:r>
              <a:rPr kumimoji="1" lang="ja-JP" altLang="en-US" sz="14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　</a:t>
            </a:r>
            <a:r>
              <a:rPr lang="ja-JP" altLang="en-US" sz="1400" b="1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宛</a:t>
            </a:r>
            <a:endParaRPr lang="en-US" altLang="ja-JP" sz="1400" b="1" dirty="0">
              <a:solidFill>
                <a:srgbClr val="000000"/>
              </a:solidFill>
              <a:latin typeface="BIZ UDPゴシック" panose="020B0400000000000000" pitchFamily="50" charset="-128"/>
              <a:ea typeface="BIZ UDPゴシック" panose="020B0400000000000000" pitchFamily="50" charset="-128"/>
            </a:endParaRPr>
          </a:p>
          <a:p>
            <a:pPr eaLnBrk="1" hangingPunct="1">
              <a:spcBef>
                <a:spcPct val="0"/>
              </a:spcBef>
              <a:buNone/>
              <a:defRPr/>
            </a:pPr>
            <a:r>
              <a:rPr lang="ja-JP" altLang="en-US" sz="1400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〒</a:t>
            </a:r>
            <a:r>
              <a:rPr lang="en-US" altLang="ja-JP" sz="1400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810-0004</a:t>
            </a:r>
            <a:r>
              <a:rPr lang="ja-JP" altLang="en-US" sz="1400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　</a:t>
            </a:r>
            <a:r>
              <a:rPr lang="zh-TW" altLang="en-US" sz="1400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福岡県福岡市中央区渡辺通</a:t>
            </a:r>
            <a:r>
              <a:rPr lang="en-US" altLang="zh-TW" sz="1400" dirty="0">
                <a:solidFill>
                  <a:srgbClr val="00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2-1-82</a:t>
            </a:r>
            <a:endParaRPr kumimoji="1" lang="en-US" altLang="ja-JP" sz="140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BIZ UDPゴシック" panose="020B0400000000000000" pitchFamily="50" charset="-128"/>
              <a:ea typeface="BIZ UDPゴシック" panose="020B0400000000000000" pitchFamily="50" charset="-128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40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TEL</a:t>
            </a:r>
            <a:r>
              <a:rPr kumimoji="1" lang="ja-JP" altLang="en-US" sz="140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：</a:t>
            </a:r>
            <a:r>
              <a:rPr kumimoji="1" lang="en-US" altLang="ja-JP" sz="140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0120-222-084</a:t>
            </a:r>
            <a:r>
              <a:rPr kumimoji="1" lang="ja-JP" altLang="en-US" sz="140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（代表</a:t>
            </a:r>
            <a:r>
              <a:rPr kumimoji="1" lang="en-US" altLang="ja-JP" sz="140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BIZ UDPゴシック" panose="020B0400000000000000" pitchFamily="50" charset="-128"/>
                <a:ea typeface="BIZ UDPゴシック" panose="020B0400000000000000" pitchFamily="50" charset="-128"/>
              </a:rPr>
              <a:t>)</a:t>
            </a:r>
          </a:p>
          <a:p>
            <a:pPr eaLnBrk="1" hangingPunct="1">
              <a:spcBef>
                <a:spcPct val="0"/>
              </a:spcBef>
              <a:buNone/>
              <a:defRPr/>
            </a:pPr>
            <a:r>
              <a:rPr kumimoji="1" lang="en-US" altLang="ja-JP" sz="14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BIZ UDPゴシック" panose="020B0400000000000000" pitchFamily="50" charset="-128"/>
                <a:ea typeface="BIZ UDPゴシック" panose="020B0400000000000000" pitchFamily="50" charset="-128"/>
                <a:cs typeface="Meiryo UI" panose="020B0604030504040204" pitchFamily="50" charset="-128"/>
              </a:rPr>
              <a:t>※</a:t>
            </a:r>
            <a:r>
              <a:rPr kumimoji="1" lang="ja-JP" altLang="en-US" sz="14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BIZ UDPゴシック" panose="020B0400000000000000" pitchFamily="50" charset="-128"/>
                <a:ea typeface="BIZ UDPゴシック" panose="020B0400000000000000" pitchFamily="50" charset="-128"/>
                <a:cs typeface="Meiryo UI" panose="020B0604030504040204" pitchFamily="50" charset="-128"/>
              </a:rPr>
              <a:t>到着指定日は</a:t>
            </a:r>
            <a:r>
              <a:rPr kumimoji="1" lang="en-US" altLang="ja-JP" sz="1400" b="0" i="0" u="none" strike="noStrike" cap="none" normalizeH="0" baseline="0" dirty="0">
                <a:ln>
                  <a:noFill/>
                </a:ln>
                <a:solidFill>
                  <a:srgbClr val="FF0000"/>
                </a:solidFill>
                <a:effectLst/>
                <a:latin typeface="BIZ UDPゴシック" panose="020B0400000000000000" pitchFamily="50" charset="-128"/>
                <a:ea typeface="BIZ UDPゴシック" panose="020B0400000000000000" pitchFamily="50" charset="-128"/>
                <a:cs typeface="Meiryo UI" panose="020B0604030504040204" pitchFamily="50" charset="-128"/>
              </a:rPr>
              <a:t>11</a:t>
            </a:r>
            <a:r>
              <a:rPr kumimoji="1" lang="ja-JP" altLang="en-US" sz="1400" b="0" i="0" u="none" strike="noStrike" cap="none" normalizeH="0" baseline="0" dirty="0">
                <a:ln>
                  <a:noFill/>
                </a:ln>
                <a:solidFill>
                  <a:srgbClr val="FF0000"/>
                </a:solidFill>
                <a:effectLst/>
                <a:latin typeface="BIZ UDPゴシック" panose="020B0400000000000000" pitchFamily="50" charset="-128"/>
                <a:ea typeface="BIZ UDPゴシック" panose="020B0400000000000000" pitchFamily="50" charset="-128"/>
                <a:cs typeface="Meiryo UI" panose="020B0604030504040204" pitchFamily="50" charset="-128"/>
              </a:rPr>
              <a:t>月</a:t>
            </a:r>
            <a:r>
              <a:rPr lang="en-US" altLang="ja-JP" sz="1400" dirty="0">
                <a:solidFill>
                  <a:srgbClr val="FF0000"/>
                </a:solidFill>
                <a:latin typeface="BIZ UDPゴシック" panose="020B0400000000000000" pitchFamily="50" charset="-128"/>
                <a:ea typeface="BIZ UDPゴシック" panose="020B0400000000000000" pitchFamily="50" charset="-128"/>
                <a:cs typeface="Meiryo UI" panose="020B0604030504040204" pitchFamily="50" charset="-128"/>
              </a:rPr>
              <a:t>8</a:t>
            </a:r>
            <a:r>
              <a:rPr kumimoji="1" lang="ja-JP" altLang="en-US" sz="1400" b="0" i="0" u="none" strike="noStrike" cap="none" normalizeH="0" baseline="0" dirty="0">
                <a:ln>
                  <a:noFill/>
                </a:ln>
                <a:solidFill>
                  <a:srgbClr val="FF0000"/>
                </a:solidFill>
                <a:effectLst/>
                <a:latin typeface="BIZ UDPゴシック" panose="020B0400000000000000" pitchFamily="50" charset="-128"/>
                <a:ea typeface="BIZ UDPゴシック" panose="020B0400000000000000" pitchFamily="50" charset="-128"/>
                <a:cs typeface="Meiryo UI" panose="020B0604030504040204" pitchFamily="50" charset="-128"/>
              </a:rPr>
              <a:t>日（金）</a:t>
            </a:r>
            <a:r>
              <a:rPr kumimoji="1" lang="en-US" altLang="ja-JP" sz="1400" b="0" i="0" u="none" strike="noStrike" cap="none" normalizeH="0" baseline="0" dirty="0">
                <a:ln>
                  <a:noFill/>
                </a:ln>
                <a:solidFill>
                  <a:srgbClr val="FF0000"/>
                </a:solidFill>
                <a:effectLst/>
                <a:latin typeface="BIZ UDPゴシック" panose="020B0400000000000000" pitchFamily="50" charset="-128"/>
                <a:ea typeface="BIZ UDPゴシック" panose="020B0400000000000000" pitchFamily="50" charset="-128"/>
                <a:cs typeface="Meiryo UI" panose="020B0604030504040204" pitchFamily="50" charset="-128"/>
              </a:rPr>
              <a:t>14</a:t>
            </a:r>
            <a:r>
              <a:rPr kumimoji="1" lang="ja-JP" altLang="en-US" sz="1400" b="0" i="0" u="none" strike="noStrike" cap="none" normalizeH="0" baseline="0" dirty="0">
                <a:ln>
                  <a:noFill/>
                </a:ln>
                <a:solidFill>
                  <a:srgbClr val="FF0000"/>
                </a:solidFill>
                <a:effectLst/>
                <a:latin typeface="BIZ UDPゴシック" panose="020B0400000000000000" pitchFamily="50" charset="-128"/>
                <a:ea typeface="BIZ UDPゴシック" panose="020B0400000000000000" pitchFamily="50" charset="-128"/>
                <a:cs typeface="Meiryo UI" panose="020B0604030504040204" pitchFamily="50" charset="-128"/>
              </a:rPr>
              <a:t>時以降着</a:t>
            </a:r>
            <a:r>
              <a:rPr kumimoji="1" lang="ja-JP" altLang="en-US" sz="14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BIZ UDPゴシック" panose="020B0400000000000000" pitchFamily="50" charset="-128"/>
                <a:ea typeface="BIZ UDPゴシック" panose="020B0400000000000000" pitchFamily="50" charset="-128"/>
                <a:cs typeface="Meiryo UI" panose="020B0604030504040204" pitchFamily="50" charset="-128"/>
              </a:rPr>
              <a:t>でお願いします。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標準デザイン">
  <a:themeElements>
    <a:clrScheme name="標準デザイン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標準デザイン">
      <a:majorFont>
        <a:latin typeface="Arial"/>
        <a:ea typeface="ＭＳ Ｐゴシック"/>
        <a:cs typeface=""/>
      </a:majorFont>
      <a:minorFont>
        <a:latin typeface="Arial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標準デザイン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標準デザイン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標準デザイン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標準デザイン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標準デザイン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標準デザイン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標準デザイン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591</TotalTime>
  <Words>95</Words>
  <Application>Microsoft Office PowerPoint</Application>
  <PresentationFormat>画面に合わせる (4:3)</PresentationFormat>
  <Paragraphs>20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3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5" baseType="lpstr">
      <vt:lpstr>BIZ UDPゴシック</vt:lpstr>
      <vt:lpstr>Meiryo UI</vt:lpstr>
      <vt:lpstr>Arial</vt:lpstr>
      <vt:lpstr>標準デザイン</vt:lpstr>
      <vt:lpstr>PowerPoint プレゼンテーション</vt:lpstr>
    </vt:vector>
  </TitlesOfParts>
  <Company>株式会社コングレ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第1回アジア太平洋肝臓膵臓胆道学会</dc:title>
  <dc:creator>Masaru Honda</dc:creator>
  <cp:lastModifiedBy>本山 知枝 (Tomoe Motoyama)</cp:lastModifiedBy>
  <cp:revision>104</cp:revision>
  <cp:lastPrinted>2023-09-11T07:27:02Z</cp:lastPrinted>
  <dcterms:created xsi:type="dcterms:W3CDTF">2007-01-25T08:42:07Z</dcterms:created>
  <dcterms:modified xsi:type="dcterms:W3CDTF">2024-09-17T03:14:27Z</dcterms:modified>
</cp:coreProperties>
</file>