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CAE9-654A-4B4D-9A08-EEAF82E3C4BF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4FB-87A9-459A-AE99-77E194972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70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CAE9-654A-4B4D-9A08-EEAF82E3C4BF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4FB-87A9-459A-AE99-77E194972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01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CAE9-654A-4B4D-9A08-EEAF82E3C4BF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4FB-87A9-459A-AE99-77E194972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36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CAE9-654A-4B4D-9A08-EEAF82E3C4BF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4FB-87A9-459A-AE99-77E194972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90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CAE9-654A-4B4D-9A08-EEAF82E3C4BF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4FB-87A9-459A-AE99-77E194972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28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CAE9-654A-4B4D-9A08-EEAF82E3C4BF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4FB-87A9-459A-AE99-77E194972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6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CAE9-654A-4B4D-9A08-EEAF82E3C4BF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4FB-87A9-459A-AE99-77E194972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47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CAE9-654A-4B4D-9A08-EEAF82E3C4BF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4FB-87A9-459A-AE99-77E194972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38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CAE9-654A-4B4D-9A08-EEAF82E3C4BF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4FB-87A9-459A-AE99-77E194972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84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CAE9-654A-4B4D-9A08-EEAF82E3C4BF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4FB-87A9-459A-AE99-77E194972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04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CAE9-654A-4B4D-9A08-EEAF82E3C4BF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4FB-87A9-459A-AE99-77E194972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33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CAE9-654A-4B4D-9A08-EEAF82E3C4BF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824FB-87A9-459A-AE99-77E194972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83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2" descr="屋外, 水, 飛ぶ, 大きい が含まれている画像&#10;&#10;説明は自動で生成されたものです">
            <a:extLst>
              <a:ext uri="{FF2B5EF4-FFF2-40B4-BE49-F238E27FC236}">
                <a16:creationId xmlns:a16="http://schemas.microsoft.com/office/drawing/2014/main" id="{7E8A3D66-B1A3-49DA-A5BB-752E36B14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" y="0"/>
            <a:ext cx="9141758" cy="686718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208D12E-E6C9-44A4-8170-8B29B4F1CF24}"/>
              </a:ext>
            </a:extLst>
          </p:cNvPr>
          <p:cNvSpPr/>
          <p:nvPr/>
        </p:nvSpPr>
        <p:spPr>
          <a:xfrm>
            <a:off x="611560" y="3001087"/>
            <a:ext cx="8135938" cy="2948193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6" name="図 12">
            <a:extLst>
              <a:ext uri="{FF2B5EF4-FFF2-40B4-BE49-F238E27FC236}">
                <a16:creationId xmlns:a16="http://schemas.microsoft.com/office/drawing/2014/main" id="{FC66621C-4C0E-4FC8-BCF8-F9DE5911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5888"/>
            <a:ext cx="1041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08AE829-50DD-4E64-A451-7337E38B1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563" y="104401"/>
            <a:ext cx="9412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chemeClr val="bg1"/>
                </a:solidFill>
                <a:latin typeface="MS PGothic"/>
                <a:ea typeface="MS PGothic"/>
                <a:cs typeface="Arial"/>
              </a:rPr>
              <a:t>Form 1</a:t>
            </a:r>
            <a:endParaRPr lang="ja-JP" altLang="en-US" sz="2000" dirty="0">
              <a:solidFill>
                <a:schemeClr val="bg1"/>
              </a:solidFill>
              <a:latin typeface="MS PGothic"/>
              <a:ea typeface="Yu Gothic"/>
              <a:cs typeface="Arial"/>
            </a:endParaRPr>
          </a:p>
        </p:txBody>
      </p:sp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740D7C5D-FE17-4981-BDA1-445BD4571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535" y="2036618"/>
            <a:ext cx="44246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first author</a:t>
            </a:r>
            <a:r>
              <a:rPr lang="ja-JP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○○ ○○</a:t>
            </a:r>
            <a:br>
              <a:rPr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  <a:r>
              <a:rPr lang="ja-JP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△△△△</a:t>
            </a:r>
            <a:br>
              <a:rPr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ja-JP" altLang="en-US" sz="2400" b="1" dirty="0">
              <a:solidFill>
                <a:srgbClr val="FFFF00"/>
              </a:solidFill>
              <a:latin typeface="MS PGothic"/>
              <a:ea typeface="MS PGothic"/>
            </a:endParaRPr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1045DA35-5A63-420F-AAA3-DA5D60A12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986" y="583430"/>
            <a:ext cx="51830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66th Annual Meeting of Japan Society of </a:t>
            </a:r>
            <a:br>
              <a:rPr lang="en-US" altLang="ja-JP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 and Reconstructive Surgery</a:t>
            </a:r>
            <a:endParaRPr lang="ja-JP" altLang="en-US" sz="2000" b="1" dirty="0">
              <a:solidFill>
                <a:schemeClr val="bg1"/>
              </a:solidFill>
              <a:latin typeface="MS PGothic"/>
              <a:ea typeface="MS PGothic"/>
            </a:endParaRPr>
          </a:p>
        </p:txBody>
      </p:sp>
      <p:sp>
        <p:nvSpPr>
          <p:cNvPr id="10" name="テキスト ボックス 10">
            <a:extLst>
              <a:ext uri="{FF2B5EF4-FFF2-40B4-BE49-F238E27FC236}">
                <a16:creationId xmlns:a16="http://schemas.microsoft.com/office/drawing/2014/main" id="{3AD88C6B-7E06-4221-B4BB-CF041D760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474" y="1328732"/>
            <a:ext cx="64109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Disclosure of Conflict of </a:t>
            </a:r>
            <a:r>
              <a:rPr lang="en-US" altLang="ja-JP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endParaRPr lang="ja-JP" altLang="en-US" b="1" dirty="0">
              <a:solidFill>
                <a:schemeClr val="bg1"/>
              </a:solidFill>
              <a:latin typeface="MS PGothic"/>
              <a:ea typeface="MS PGothic"/>
            </a:endParaRPr>
          </a:p>
        </p:txBody>
      </p:sp>
      <p:sp>
        <p:nvSpPr>
          <p:cNvPr id="11" name="テキスト ボックス 4">
            <a:extLst>
              <a:ext uri="{FF2B5EF4-FFF2-40B4-BE49-F238E27FC236}">
                <a16:creationId xmlns:a16="http://schemas.microsoft.com/office/drawing/2014/main" id="{E8DCDBA6-0E33-434F-8A89-9D3FD62A3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474" y="3937293"/>
            <a:ext cx="616408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kumimoji="0" lang="en-US" altLang="ja-JP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no</a:t>
            </a:r>
            <a:r>
              <a:rPr kumimoji="0" lang="ja-JP" altLang="ja-JP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ja-JP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kumimoji="0" lang="en-US" altLang="ja-JP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regard to 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29516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2" descr="屋外, 水, 飛ぶ, 大きい が含まれている画像&#10;&#10;説明は自動で生成されたものです">
            <a:extLst>
              <a:ext uri="{FF2B5EF4-FFF2-40B4-BE49-F238E27FC236}">
                <a16:creationId xmlns:a16="http://schemas.microsoft.com/office/drawing/2014/main" id="{ECE00862-2F62-420B-A9D2-185EBD84A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91" y="0"/>
            <a:ext cx="9141758" cy="686718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90D986-16BF-48CA-8B9B-AD24D52E8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286" y="388090"/>
            <a:ext cx="51830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66th Annual Meeting of Japan Society of </a:t>
            </a:r>
            <a:br>
              <a:rPr lang="en-US" altLang="ja-JP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 and Reconstructive Surgery</a:t>
            </a:r>
            <a:endParaRPr lang="ja-JP" altLang="en-US" sz="2000" b="1" dirty="0">
              <a:solidFill>
                <a:schemeClr val="bg1"/>
              </a:solidFill>
              <a:latin typeface="MS PGothic"/>
              <a:ea typeface="MS PGothic"/>
            </a:endParaRPr>
          </a:p>
        </p:txBody>
      </p:sp>
      <p:sp>
        <p:nvSpPr>
          <p:cNvPr id="14" name="テキスト ボックス 10">
            <a:extLst>
              <a:ext uri="{FF2B5EF4-FFF2-40B4-BE49-F238E27FC236}">
                <a16:creationId xmlns:a16="http://schemas.microsoft.com/office/drawing/2014/main" id="{1D3D7439-F41B-429A-85D0-6A2EA61D3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942" y="1036456"/>
            <a:ext cx="654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Disclosure of Conflict of </a:t>
            </a:r>
            <a:r>
              <a:rPr lang="en-US" altLang="ja-JP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endParaRPr lang="ja-JP" altLang="en-US" b="1" dirty="0">
              <a:solidFill>
                <a:schemeClr val="bg1"/>
              </a:solidFill>
              <a:latin typeface="MS PGothic"/>
              <a:ea typeface="MS PGothic"/>
            </a:endParaRPr>
          </a:p>
        </p:txBody>
      </p:sp>
      <p:sp>
        <p:nvSpPr>
          <p:cNvPr id="15" name="正方形/長方形 1">
            <a:extLst>
              <a:ext uri="{FF2B5EF4-FFF2-40B4-BE49-F238E27FC236}">
                <a16:creationId xmlns:a16="http://schemas.microsoft.com/office/drawing/2014/main" id="{AAF02E62-B7B9-4453-BD58-0E19F618B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695" y="1728712"/>
            <a:ext cx="44246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first author</a:t>
            </a:r>
            <a:r>
              <a:rPr lang="ja-JP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○○ ○○</a:t>
            </a:r>
            <a:br>
              <a:rPr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  <a:r>
              <a:rPr lang="ja-JP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△△△△</a:t>
            </a:r>
            <a:br>
              <a:rPr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ja-JP" altLang="en-US" sz="2400" b="1" dirty="0">
              <a:solidFill>
                <a:srgbClr val="FFFF00"/>
              </a:solidFill>
              <a:latin typeface="MS PGothic"/>
              <a:ea typeface="MS PGothic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3D09CB1-BA48-44FC-B69C-DCC179704B8E}"/>
              </a:ext>
            </a:extLst>
          </p:cNvPr>
          <p:cNvSpPr/>
          <p:nvPr/>
        </p:nvSpPr>
        <p:spPr>
          <a:xfrm>
            <a:off x="499375" y="2697333"/>
            <a:ext cx="8135938" cy="3851140"/>
          </a:xfrm>
          <a:prstGeom prst="rect">
            <a:avLst/>
          </a:prstGeom>
          <a:solidFill>
            <a:schemeClr val="tx2">
              <a:lumMod val="7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18" name="図 12">
            <a:extLst>
              <a:ext uri="{FF2B5EF4-FFF2-40B4-BE49-F238E27FC236}">
                <a16:creationId xmlns:a16="http://schemas.microsoft.com/office/drawing/2014/main" id="{154E3EE0-3BA3-4169-9536-CD7B11961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763" y="73104"/>
            <a:ext cx="1041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4">
            <a:extLst>
              <a:ext uri="{FF2B5EF4-FFF2-40B4-BE49-F238E27FC236}">
                <a16:creationId xmlns:a16="http://schemas.microsoft.com/office/drawing/2014/main" id="{4E21AA79-31E4-4426-B549-88C0CD996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138" y="3013338"/>
            <a:ext cx="6778411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kumimoji="0" lang="en-US" altLang="ja-JP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Matters requiring disclosure of COI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kumimoji="0" lang="en-US" altLang="ja-JP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regard to our presentation are as follows;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kumimoji="0" lang="ja-JP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・・・</a:t>
            </a:r>
            <a:endParaRPr kumimoji="0" lang="en-US" altLang="ja-JP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kumimoji="0" lang="en-US" altLang="ja-JP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6">
            <a:extLst>
              <a:ext uri="{FF2B5EF4-FFF2-40B4-BE49-F238E27FC236}">
                <a16:creationId xmlns:a16="http://schemas.microsoft.com/office/drawing/2014/main" id="{A0DDA451-6674-4DAE-B135-76F6672B7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563" y="66694"/>
            <a:ext cx="9412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chemeClr val="bg1"/>
                </a:solidFill>
                <a:latin typeface="MS PGothic"/>
                <a:ea typeface="MS PGothic"/>
                <a:cs typeface="Arial"/>
              </a:rPr>
              <a:t>Form 2</a:t>
            </a:r>
            <a:endParaRPr lang="ja-JP" altLang="en-US" sz="2000" dirty="0">
              <a:solidFill>
                <a:schemeClr val="bg1"/>
              </a:solidFill>
              <a:latin typeface="MS PGothic"/>
              <a:ea typeface="Yu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53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96</Words>
  <Application>Microsoft Office PowerPoint</Application>
  <PresentationFormat>画面に合わせる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MS PGothic</vt:lpstr>
      <vt:lpstr>MS PGothic</vt:lpstr>
      <vt:lpstr>游ゴシック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田原 さとみ</dc:creator>
  <cp:lastModifiedBy>與田 砂登美</cp:lastModifiedBy>
  <cp:revision>3</cp:revision>
  <dcterms:created xsi:type="dcterms:W3CDTF">2023-03-16T02:22:42Z</dcterms:created>
  <dcterms:modified xsi:type="dcterms:W3CDTF">2023-03-16T02:27:51Z</dcterms:modified>
</cp:coreProperties>
</file>