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102475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CFF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>
      <p:cViewPr varScale="1">
        <p:scale>
          <a:sx n="60" d="100"/>
          <a:sy n="60" d="100"/>
        </p:scale>
        <p:origin x="166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724128" y="94273"/>
            <a:ext cx="331249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コピーして全ての荷物に貼付してください。</a:t>
            </a:r>
          </a:p>
        </p:txBody>
      </p:sp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680111"/>
              </p:ext>
            </p:extLst>
          </p:nvPr>
        </p:nvGraphicFramePr>
        <p:xfrm>
          <a:off x="148450" y="2341389"/>
          <a:ext cx="8852612" cy="4199947"/>
        </p:xfrm>
        <a:graphic>
          <a:graphicData uri="http://schemas.openxmlformats.org/drawingml/2006/table">
            <a:tbl>
              <a:tblPr/>
              <a:tblGrid>
                <a:gridCol w="1731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8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2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学会名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貴社名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到着日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4/25</a:t>
                      </a:r>
                      <a:r>
                        <a:rPr kumimoji="1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（火）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AM </a:t>
                      </a: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必着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個口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／　　　　　　　個口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 </a:t>
                      </a:r>
                      <a:r>
                        <a:rPr kumimoji="1" lang="ja-JP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事務局にて開封･設置させていただきます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120919" y="1322624"/>
            <a:ext cx="89949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66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回日本形成外科学会総会・学術集会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ポスター用</a:t>
            </a:r>
          </a:p>
        </p:txBody>
      </p:sp>
      <p:sp>
        <p:nvSpPr>
          <p:cNvPr id="8" name="Text Box 87">
            <a:extLst>
              <a:ext uri="{FF2B5EF4-FFF2-40B4-BE49-F238E27FC236}">
                <a16:creationId xmlns:a16="http://schemas.microsoft.com/office/drawing/2014/main" id="{C5CE4118-BD74-429A-B06A-32B355A16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6096" y="550639"/>
            <a:ext cx="3600000" cy="646331"/>
          </a:xfrm>
          <a:prstGeom prst="rect">
            <a:avLst/>
          </a:prstGeom>
          <a:solidFill>
            <a:srgbClr val="FF505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ポスター用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FB1A5E4E-6C03-495A-8198-DC57D0041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152177"/>
            <a:ext cx="5256103" cy="7576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出島メッセ長崎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1F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会議室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111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None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66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回日本形成外科学会総会・学術集会 運営事務局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留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850-0058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長崎市尾上町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4-1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095-801-0530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93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MS UI Gothic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吉崎 玲子</cp:lastModifiedBy>
  <cp:revision>87</cp:revision>
  <cp:lastPrinted>2021-11-04T02:58:59Z</cp:lastPrinted>
  <dcterms:created xsi:type="dcterms:W3CDTF">2007-01-25T08:42:07Z</dcterms:created>
  <dcterms:modified xsi:type="dcterms:W3CDTF">2023-02-15T06:08:19Z</dcterms:modified>
</cp:coreProperties>
</file>