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558338" cy="716915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9" userDrawn="1">
          <p15:clr>
            <a:srgbClr val="A4A3A4"/>
          </p15:clr>
        </p15:guide>
        <p15:guide id="2" pos="30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DEDFB"/>
    <a:srgbClr val="FFCCFF"/>
    <a:srgbClr val="FF00FF"/>
    <a:srgbClr val="CCFFCC"/>
    <a:srgbClr val="FFFF99"/>
    <a:srgbClr val="0066FF"/>
    <a:srgbClr val="000000"/>
    <a:srgbClr val="CC00CC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108" d="100"/>
          <a:sy n="108" d="100"/>
        </p:scale>
        <p:origin x="1584" y="114"/>
      </p:cViewPr>
      <p:guideLst>
        <p:guide orient="horz" pos="2259"/>
        <p:guide pos="30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2025/1/10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2025/1/10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744538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0167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7513" y="2226734"/>
            <a:ext cx="8123317" cy="15367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2906" y="4061885"/>
            <a:ext cx="6692531" cy="1833033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585" y="287867"/>
            <a:ext cx="2150414" cy="6117166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78341" y="287867"/>
            <a:ext cx="6248054" cy="6117166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611" y="4605867"/>
            <a:ext cx="8123317" cy="1424517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5611" y="3039534"/>
            <a:ext cx="8123317" cy="1566333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78340" y="1672167"/>
            <a:ext cx="4199234" cy="473286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80764" y="1672167"/>
            <a:ext cx="4199234" cy="473286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78343" y="1604433"/>
            <a:ext cx="4222516" cy="6688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78343" y="2273301"/>
            <a:ext cx="4222516" cy="413173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855365" y="1604433"/>
            <a:ext cx="4224634" cy="6688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855365" y="2273301"/>
            <a:ext cx="4224634" cy="413173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8342" y="285752"/>
            <a:ext cx="3145193" cy="12149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37826" y="285751"/>
            <a:ext cx="5342172" cy="6119282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78342" y="1500718"/>
            <a:ext cx="3145193" cy="490431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3148" y="5018618"/>
            <a:ext cx="5735849" cy="5926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73148" y="641351"/>
            <a:ext cx="5735849" cy="4301066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73148" y="5611284"/>
            <a:ext cx="5735849" cy="84031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8341" y="287867"/>
            <a:ext cx="8601657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8341" y="1672167"/>
            <a:ext cx="8601657" cy="4732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8342" y="6527801"/>
            <a:ext cx="2230844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467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5837" y="6527801"/>
            <a:ext cx="3026666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467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9155" y="6527801"/>
            <a:ext cx="2230844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467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+mj-lt"/>
          <a:ea typeface="+mj-ea"/>
          <a:cs typeface="+mj-cs"/>
        </a:defRPr>
      </a:lvl1pPr>
      <a:lvl2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5pPr>
      <a:lvl6pPr marL="609585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6pPr>
      <a:lvl7pPr marL="1219170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7pPr>
      <a:lvl8pPr marL="1828754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8pPr>
      <a:lvl9pPr marL="2438339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57708" indent="-357708" algn="l" defTabSz="956709" rtl="0" eaLnBrk="0" fontAlgn="base" hangingPunct="0">
        <a:spcBef>
          <a:spcPct val="20000"/>
        </a:spcBef>
        <a:spcAft>
          <a:spcPct val="0"/>
        </a:spcAft>
        <a:buChar char="•"/>
        <a:defRPr kumimoji="1" sz="3333">
          <a:solidFill>
            <a:schemeClr val="tx1"/>
          </a:solidFill>
          <a:latin typeface="+mn-lt"/>
          <a:ea typeface="+mn-ea"/>
          <a:cs typeface="+mn-cs"/>
        </a:defRPr>
      </a:lvl1pPr>
      <a:lvl2pPr marL="776798" indent="-298443" algn="l" defTabSz="956709" rtl="0" eaLnBrk="0" fontAlgn="base" hangingPunct="0">
        <a:spcBef>
          <a:spcPct val="20000"/>
        </a:spcBef>
        <a:spcAft>
          <a:spcPct val="0"/>
        </a:spcAft>
        <a:buChar char="–"/>
        <a:defRPr kumimoji="1" sz="2933">
          <a:solidFill>
            <a:schemeClr val="tx1"/>
          </a:solidFill>
          <a:latin typeface="+mn-lt"/>
          <a:ea typeface="+mn-ea"/>
        </a:defRPr>
      </a:lvl2pPr>
      <a:lvl3pPr marL="1193770" indent="-237061" algn="l" defTabSz="956709" rtl="0" eaLnBrk="0" fontAlgn="base" hangingPunct="0">
        <a:spcBef>
          <a:spcPct val="20000"/>
        </a:spcBef>
        <a:spcAft>
          <a:spcPct val="0"/>
        </a:spcAft>
        <a:buChar char="•"/>
        <a:defRPr kumimoji="1" sz="2533">
          <a:solidFill>
            <a:schemeClr val="tx1"/>
          </a:solidFill>
          <a:latin typeface="+mn-lt"/>
          <a:ea typeface="+mn-ea"/>
        </a:defRPr>
      </a:lvl3pPr>
      <a:lvl4pPr marL="1672125" indent="-239178" algn="l" defTabSz="956709" rtl="0" eaLnBrk="0" fontAlgn="base" hangingPunct="0">
        <a:spcBef>
          <a:spcPct val="20000"/>
        </a:spcBef>
        <a:spcAft>
          <a:spcPct val="0"/>
        </a:spcAft>
        <a:buChar char="–"/>
        <a:defRPr kumimoji="1" sz="2133">
          <a:solidFill>
            <a:schemeClr val="tx1"/>
          </a:solidFill>
          <a:latin typeface="+mn-lt"/>
          <a:ea typeface="+mn-ea"/>
        </a:defRPr>
      </a:lvl4pPr>
      <a:lvl5pPr marL="2150480" indent="-239178" algn="l" defTabSz="956709" rtl="0" eaLnBrk="0" fontAlgn="base" hangingPunct="0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5pPr>
      <a:lvl6pPr marL="2760064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6pPr>
      <a:lvl7pPr marL="3369649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7pPr>
      <a:lvl8pPr marL="3979234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8pPr>
      <a:lvl9pPr marL="4588819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163996" y="208367"/>
            <a:ext cx="5191239" cy="1232986"/>
          </a:xfrm>
          <a:prstGeom prst="rect">
            <a:avLst/>
          </a:prstGeom>
          <a:solidFill>
            <a:srgbClr val="CCFFFF"/>
          </a:solidFill>
          <a:ln w="15875">
            <a:solidFill>
              <a:schemeClr val="tx1"/>
            </a:solidFill>
          </a:ln>
        </p:spPr>
        <p:txBody>
          <a:bodyPr lIns="95573" tIns="47787" rIns="95573" bIns="47787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第</a:t>
            </a:r>
            <a:r>
              <a:rPr lang="en-US" altLang="ja-JP" sz="2000" b="1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55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回日本人工関節学会</a:t>
            </a:r>
            <a:endParaRPr lang="en-US" altLang="ja-JP" sz="2000" b="1" dirty="0">
              <a:solidFill>
                <a:schemeClr val="tx1"/>
              </a:solidFill>
              <a:latin typeface="+mn-ea"/>
              <a:ea typeface="+mn-ea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2400" b="1" kern="0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関連学会掲示用ポスター・チラシ</a:t>
            </a:r>
            <a:r>
              <a:rPr lang="en-US" altLang="ja-JP" sz="2400" b="1" kern="0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 </a:t>
            </a:r>
          </a:p>
          <a:p>
            <a:pPr eaLnBrk="1" hangingPunct="1">
              <a:defRPr/>
            </a:pPr>
            <a:r>
              <a:rPr lang="ja-JP" altLang="en-US" sz="2400" b="1" kern="0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送付ラベル</a:t>
            </a:r>
            <a:endParaRPr lang="en-US" altLang="ja-JP" sz="2400" b="1" kern="0" dirty="0">
              <a:solidFill>
                <a:schemeClr val="tx1"/>
              </a:solidFill>
              <a:latin typeface="+mn-ea"/>
              <a:ea typeface="+mn-ea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163996" y="1574657"/>
          <a:ext cx="9099649" cy="5386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5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6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3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84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学会名・研究会名・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団体名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20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49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ご担当者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782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39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ご連絡先（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TEL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3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内容物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</a:txBody>
                  <a:tcPr marL="72000" marR="72000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+mn-ea"/>
                          <a:ea typeface="+mn-ea"/>
                        </a:rPr>
                        <a:t>□ ポスター （　　　　　部）</a:t>
                      </a:r>
                      <a:endParaRPr kumimoji="1" lang="en-US" altLang="ja-JP" sz="1600" b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+mn-ea"/>
                          <a:ea typeface="+mn-ea"/>
                        </a:rPr>
                        <a:t>□ チラシ　  （　　　　　部）</a:t>
                      </a:r>
                    </a:p>
                  </a:txBody>
                  <a:tcPr marL="108000" marR="72000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　　　　　　　</a:t>
                      </a:r>
                      <a:r>
                        <a:rPr kumimoji="1" lang="ja-JP" altLang="en-US" sz="2000" b="1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　　　　　</a:t>
                      </a: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個口</a:t>
                      </a:r>
                    </a:p>
                  </a:txBody>
                  <a:tcPr marL="72000" marR="72000" marT="60943" marB="6094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668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・ 必要事項を全てご記入の上、必ず荷物側面の見えやすい場所に</a:t>
                      </a:r>
                      <a:r>
                        <a:rPr lang="ja-JP" altLang="en-US" sz="11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15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・ 本送付状は</a:t>
                      </a:r>
                      <a:r>
                        <a:rPr lang="ja-JP" altLang="en-US" sz="11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lang="en-US" altLang="ja-JP" sz="1150" dirty="0">
                        <a:solidFill>
                          <a:schemeClr val="tx2"/>
                        </a:solidFill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50" b="0" dirty="0">
                          <a:solidFill>
                            <a:schemeClr val="tx2"/>
                          </a:solidFill>
                          <a:latin typeface="+mn-ea"/>
                          <a:ea typeface="+mn-ea"/>
                        </a:rPr>
                        <a:t>・ 運営本部にて開封・設置させていただきます。　会議終了後は廃棄させていただきますのでご了承ください。</a:t>
                      </a:r>
                      <a:endParaRPr kumimoji="1" lang="ja-JP" altLang="en-US" sz="115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438599" y="488231"/>
            <a:ext cx="3983115" cy="9564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50" dirty="0"/>
              <a:t>【</a:t>
            </a:r>
            <a:r>
              <a:rPr lang="ja-JP" altLang="en-US" sz="1050" dirty="0"/>
              <a:t>送付先</a:t>
            </a:r>
            <a:r>
              <a:rPr lang="en-US" altLang="ja-JP" sz="1050" dirty="0"/>
              <a:t>】</a:t>
            </a:r>
          </a:p>
          <a:p>
            <a:pPr>
              <a:lnSpc>
                <a:spcPts val="1440"/>
              </a:lnSpc>
            </a:pPr>
            <a:r>
              <a:rPr lang="ja-JP" altLang="en-US" sz="1050" dirty="0"/>
              <a:t>〒</a:t>
            </a:r>
            <a:r>
              <a:rPr lang="en-US" altLang="ja-JP" sz="1050" dirty="0"/>
              <a:t>455-0848</a:t>
            </a:r>
            <a:r>
              <a:rPr lang="ja-JP" altLang="en-US" sz="1050" dirty="0"/>
              <a:t>　名古屋市港区金城ふ頭二丁目</a:t>
            </a:r>
            <a:r>
              <a:rPr lang="en-US" altLang="ja-JP" sz="1050" dirty="0"/>
              <a:t>2</a:t>
            </a:r>
          </a:p>
          <a:p>
            <a:pPr>
              <a:lnSpc>
                <a:spcPts val="1440"/>
              </a:lnSpc>
            </a:pPr>
            <a:r>
              <a:rPr lang="ja-JP" altLang="en-US" sz="1050" dirty="0"/>
              <a:t>ポートメッセなごや　第</a:t>
            </a:r>
            <a:r>
              <a:rPr lang="en-US" altLang="ja-JP" sz="1050" dirty="0"/>
              <a:t>1</a:t>
            </a:r>
            <a:r>
              <a:rPr lang="ja-JP" altLang="en-US" sz="1050" dirty="0"/>
              <a:t>展示館</a:t>
            </a:r>
            <a:r>
              <a:rPr lang="en-US" altLang="ja-JP" sz="1050" dirty="0"/>
              <a:t>1F</a:t>
            </a:r>
            <a:r>
              <a:rPr lang="ja-JP" altLang="en-US" sz="1050" dirty="0"/>
              <a:t>　主催者事務室</a:t>
            </a:r>
            <a:r>
              <a:rPr lang="en-US" altLang="ja-JP" sz="1050" dirty="0"/>
              <a:t>B</a:t>
            </a:r>
          </a:p>
          <a:p>
            <a:pPr>
              <a:lnSpc>
                <a:spcPts val="1440"/>
              </a:lnSpc>
            </a:pPr>
            <a:r>
              <a:rPr lang="ja-JP" altLang="en-US" sz="1050" dirty="0"/>
              <a:t>第</a:t>
            </a:r>
            <a:r>
              <a:rPr lang="en-US" altLang="ja-JP" sz="1050" dirty="0"/>
              <a:t>55</a:t>
            </a:r>
            <a:r>
              <a:rPr lang="ja-JP" altLang="en-US" sz="1050" dirty="0"/>
              <a:t>回日本人工関節学会　運営本部　宛</a:t>
            </a:r>
          </a:p>
          <a:p>
            <a:pPr>
              <a:lnSpc>
                <a:spcPts val="1440"/>
              </a:lnSpc>
            </a:pPr>
            <a:r>
              <a:rPr lang="en-US" altLang="ja-JP" sz="1050" dirty="0"/>
              <a:t>TEL</a:t>
            </a:r>
            <a:r>
              <a:rPr lang="ja-JP" altLang="en-US" sz="1050" dirty="0"/>
              <a:t>：</a:t>
            </a:r>
            <a:r>
              <a:rPr lang="en-US" altLang="ja-JP" sz="1050" dirty="0"/>
              <a:t>052-398-1771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A01492-458A-41E5-A9DD-D9B4107E6186}"/>
              </a:ext>
            </a:extLst>
          </p:cNvPr>
          <p:cNvSpPr txBox="1"/>
          <p:nvPr/>
        </p:nvSpPr>
        <p:spPr>
          <a:xfrm>
            <a:off x="5408654" y="88121"/>
            <a:ext cx="395964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2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20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日（木） 午前中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到着指定</a:t>
            </a:r>
          </a:p>
        </p:txBody>
      </p:sp>
    </p:spTree>
    <p:extLst>
      <p:ext uri="{BB962C8B-B14F-4D97-AF65-F5344CB8AC3E}">
        <p14:creationId xmlns:p14="http://schemas.microsoft.com/office/powerpoint/2010/main" val="366064534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165</Words>
  <Application>Microsoft Office PowerPoint</Application>
  <PresentationFormat>ユーザー設定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大坪 健吾 (Kengo Otsubo)</cp:lastModifiedBy>
  <cp:revision>164</cp:revision>
  <cp:lastPrinted>2022-04-04T04:58:50Z</cp:lastPrinted>
  <dcterms:created xsi:type="dcterms:W3CDTF">2011-01-14T11:42:04Z</dcterms:created>
  <dcterms:modified xsi:type="dcterms:W3CDTF">2025-01-10T03:35:52Z</dcterms:modified>
</cp:coreProperties>
</file>