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6762E-C3A9-4F53-B888-51A71D72B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59A7B4-8D02-4B60-AC38-4952733BE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0C6751-8728-4A1F-9A84-BD0CA803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78E98-3E1C-4FED-99B9-89971CA2E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B8C3BD-9DA4-496E-9CBE-A3E49506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92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30D2E-823A-43CE-984E-FA6B851C8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2D3BE6D-E702-4BF9-9214-0003A2323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DBB3B-48D9-4AC0-A16A-87A6CD58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737312-542E-4D3C-9FA7-8AB77F76B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91494-3638-42AC-B6A6-37242ADA4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9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C7776D-7E85-4819-BF62-5D6A05332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8E5E69-43BC-4174-90DD-824EB5243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401F4A-F697-48DF-9F87-8D553B0AA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B6D142-DADC-4828-A778-19372D9C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A5700-FD69-4549-A8DF-430CF613F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82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514B7B-9911-4064-A95A-182D90B75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9C83CF-E2B2-4F12-9E64-6D6558D75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CEF081-E8BB-41F0-836B-883889180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66C6F0-37FA-4CF7-B191-2E1AF271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0B1885-0944-4B10-AA06-8A0E3051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58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CCD6FD-9FD8-4401-8E24-A9B29A1B6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6C36C0-F3DD-4D29-8191-CE22B497C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FA0DF8-9B19-4E76-ABC9-2A4FFB69A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42B2DE-2A15-409E-91B8-84E4D1C99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1C68E8-CAE0-4890-9CD2-B4706E50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07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0037D-FC0E-4ACE-A272-7ECA0B665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3A95F5-408F-4FC5-8C8D-A2C1DADB6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5B4DED-D2D1-4724-B275-94CA0EC79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8F2D1B-0E48-4B1B-84E5-C07E90BF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A95925-4C6C-45BA-AC66-D84ACDD6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F8CE50-CCBB-4D97-8423-B8027C0A1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92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415B14-4D78-4277-B7F5-1DA21F80B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B81AF6-08CC-4B7B-B643-0B06102B4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115C26-DCA7-4C0B-AB38-4840C671F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0C99E2-A463-4117-B7C8-204FA9E69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E13FE3-84F4-47A9-947A-DFB695329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F9658EE-54A4-4678-B761-EF8513D1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F2CEB29-3287-47B0-8D6B-93080CA8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8E47DE6-9D40-491B-ABD6-4421D196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11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988E46-B975-4D9D-9D1E-A08852D19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D4E4E0-22F8-4EE6-8A3C-3C6ED6BD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BDCBED-A303-46BD-BBAD-B0D8F794A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78D20D-B449-4DBC-937A-8EEFA05E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470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D1FD259-2667-4D5C-8083-501CA2B53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02069DE-FD5B-469C-81CE-9EE13765C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7A1B1A-4F17-4C28-93A2-D0B90DC5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61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78ABE3-429E-4C64-9027-EAF3AA847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7CC9B2-8AF7-432C-B8A4-D68069C23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20B374-4E06-4840-82FE-C8DFFA7F6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6B9FCF-54B1-4B77-8B28-E3EF073D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DE4B3B-53AE-4B30-9A8F-03500F89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A8AF7C-681E-4134-A68E-017B28BEC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337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465232-E355-40B5-B1C8-D05565CF2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6E6EC64-0B7D-43EE-8514-2BED5DD012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E7F479-6465-461F-898F-422297BB3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6741D6-7CD2-4642-86ED-FD62AF2C9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D24DF6-66D4-49B3-83DC-689EE629D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B0F984-E90B-4386-8382-6FB631CA7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964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58E382D-9ECD-405A-8839-7FAE9A36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DF646E-0634-479C-A8FF-730EE8F48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733682-0245-4907-AC6F-657D4E1D7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88702-16B4-4B49-B031-626720B2EA9C}" type="datetimeFigureOut">
              <a:rPr kumimoji="1" lang="ja-JP" altLang="en-US" smtClean="0"/>
              <a:t>2023/1/10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5C1B53-38B3-4D9C-9D5A-2045DEE2D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9A86A1-1B53-4707-8EC8-A3C02270F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417DE-F285-4853-B731-235D511B5C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83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B36524F-75E3-4A2D-98D4-D7EFEE4F3A18}"/>
              </a:ext>
            </a:extLst>
          </p:cNvPr>
          <p:cNvSpPr/>
          <p:nvPr/>
        </p:nvSpPr>
        <p:spPr>
          <a:xfrm>
            <a:off x="370168" y="493996"/>
            <a:ext cx="11451664" cy="31699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6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kumimoji="1" lang="en-US" altLang="ja-JP" sz="6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3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3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3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B7416C-73FD-4D54-8F2C-DDFECD28B515}"/>
              </a:ext>
            </a:extLst>
          </p:cNvPr>
          <p:cNvSpPr txBox="1"/>
          <p:nvPr/>
        </p:nvSpPr>
        <p:spPr>
          <a:xfrm>
            <a:off x="1340178" y="2249460"/>
            <a:ext cx="10096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発表者名：東京一郎、京都次郎、大阪三郎、◎福岡四郎（◎代表者）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1C4D143-D893-4DEE-B1DE-BCD4E8E5A0A4}"/>
              </a:ext>
            </a:extLst>
          </p:cNvPr>
          <p:cNvSpPr txBox="1"/>
          <p:nvPr/>
        </p:nvSpPr>
        <p:spPr>
          <a:xfrm>
            <a:off x="1805284" y="4521270"/>
            <a:ext cx="89306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演題発表内容に関連し、発表者らに開示すべき</a:t>
            </a:r>
            <a:r>
              <a:rPr kumimoji="1"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関係にある企業などはありません。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BB7F867-1167-4429-AB13-6F5ECEB3629C}"/>
              </a:ext>
            </a:extLst>
          </p:cNvPr>
          <p:cNvSpPr txBox="1"/>
          <p:nvPr/>
        </p:nvSpPr>
        <p:spPr>
          <a:xfrm>
            <a:off x="6117879" y="74896"/>
            <a:ext cx="60132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開示スライド例：学術講演時に申告すべき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状態（過去</a:t>
            </a:r>
            <a:r>
              <a:rPr kumimoji="1"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年間）がない場合＞</a:t>
            </a:r>
          </a:p>
        </p:txBody>
      </p:sp>
    </p:spTree>
    <p:extLst>
      <p:ext uri="{BB962C8B-B14F-4D97-AF65-F5344CB8AC3E}">
        <p14:creationId xmlns:p14="http://schemas.microsoft.com/office/powerpoint/2010/main" val="907132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64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miz-shimatani</dc:creator>
  <cp:lastModifiedBy>miz-shimatani</cp:lastModifiedBy>
  <cp:revision>4</cp:revision>
  <dcterms:created xsi:type="dcterms:W3CDTF">2023-01-10T03:21:38Z</dcterms:created>
  <dcterms:modified xsi:type="dcterms:W3CDTF">2023-01-10T03:24:48Z</dcterms:modified>
</cp:coreProperties>
</file>