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2019/7/8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第</a:t>
            </a:r>
            <a:r>
              <a:rPr kumimoji="1" lang="en-US" altLang="ja-JP" sz="3200" smtClean="0">
                <a:solidFill>
                  <a:schemeClr val="bg1"/>
                </a:solidFill>
                <a:latin typeface="+mj-ea"/>
              </a:rPr>
              <a:t>19</a:t>
            </a:r>
            <a:r>
              <a:rPr kumimoji="1" lang="ja-JP" altLang="en-US" sz="3200" smtClean="0">
                <a:solidFill>
                  <a:schemeClr val="bg1"/>
                </a:solidFill>
                <a:latin typeface="+mj-ea"/>
              </a:rPr>
              <a:t>回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日本再生医療学会総会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127369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開示す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ある企業等はありません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ja-JP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6c112ac744244efb4275b430f1fbe12a99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第19回日本再生医療学会総会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Katsura Kagawa</dc:creator>
  <cp:lastModifiedBy>5nan-matsuo</cp:lastModifiedBy>
  <cp:revision>9</cp:revision>
  <dcterms:created xsi:type="dcterms:W3CDTF">2016-02-04T08:40:18Z</dcterms:created>
  <dcterms:modified xsi:type="dcterms:W3CDTF">2019-07-08T01:04:14Z</dcterms:modified>
</cp:coreProperties>
</file>