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38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90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80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60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57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53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2019/7/8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59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2019/7/8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3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2019/7/8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6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16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24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FA835-FDA6-4AD1-ADD5-BD5F3416DCF9}" type="datetimeFigureOut">
              <a:rPr kumimoji="1" lang="ja-JP" altLang="en-US" smtClean="0"/>
              <a:pPr/>
              <a:t>2019/7/8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8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312367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+mj-ea"/>
              </a:rPr>
              <a:t>第</a:t>
            </a:r>
            <a:r>
              <a:rPr kumimoji="1" lang="en-US" altLang="ja-JP" sz="3200" smtClean="0">
                <a:solidFill>
                  <a:schemeClr val="bg1"/>
                </a:solidFill>
                <a:latin typeface="+mj-ea"/>
              </a:rPr>
              <a:t>19</a:t>
            </a:r>
            <a:r>
              <a:rPr kumimoji="1" lang="ja-JP" altLang="en-US" sz="3200" smtClean="0">
                <a:solidFill>
                  <a:schemeClr val="bg1"/>
                </a:solidFill>
                <a:latin typeface="+mj-ea"/>
              </a:rPr>
              <a:t>回</a:t>
            </a:r>
            <a:r>
              <a:rPr kumimoji="1" lang="ja-JP" altLang="en-US" sz="3200" dirty="0" smtClean="0">
                <a:solidFill>
                  <a:schemeClr val="bg1"/>
                </a:solidFill>
                <a:latin typeface="+mj-ea"/>
              </a:rPr>
              <a:t>日本再生医療学会総会</a:t>
            </a:r>
            <a:r>
              <a:rPr kumimoji="1" lang="en-US" altLang="ja-JP" sz="32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kumimoji="1" lang="en-US" altLang="ja-JP" sz="3200" dirty="0" smtClean="0">
                <a:solidFill>
                  <a:schemeClr val="bg1"/>
                </a:solidFill>
                <a:latin typeface="+mj-ea"/>
              </a:rPr>
            </a:b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筆頭発表者の</a:t>
            </a:r>
            <a:r>
              <a:rPr lang="en-US" altLang="ja-JP" sz="3200" dirty="0" smtClean="0">
                <a:solidFill>
                  <a:schemeClr val="bg1"/>
                </a:solidFill>
                <a:latin typeface="+mj-ea"/>
              </a:rPr>
              <a:t>COI</a:t>
            </a: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開示</a:t>
            </a:r>
            <a:r>
              <a:rPr lang="en-US" altLang="ja-JP" sz="32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200" dirty="0" smtClean="0">
                <a:solidFill>
                  <a:schemeClr val="bg1"/>
                </a:solidFill>
                <a:latin typeface="+mj-ea"/>
              </a:rPr>
            </a:b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筆頭発表者氏名：●●　●●</a:t>
            </a:r>
            <a:endParaRPr kumimoji="1" lang="ja-JP" altLang="en-US" sz="28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4365104"/>
            <a:ext cx="7776864" cy="1273696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>
                <a:solidFill>
                  <a:schemeClr val="tx1"/>
                </a:solidFill>
                <a:latin typeface="+mn-ea"/>
              </a:rPr>
              <a:t>演題発表に関連し、</a:t>
            </a:r>
            <a:endParaRPr kumimoji="1" lang="en-US" altLang="ja-JP" sz="24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開示す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べき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COI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関係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に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ある企業等はありません</a:t>
            </a:r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。</a:t>
            </a:r>
            <a:endParaRPr kumimoji="1" lang="ja-JP" altLang="en-US" sz="28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0017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16c112ac744244efb4275b430f1fbe12a9967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第19回日本再生医療学会総会  筆頭発表者のCOI開示  筆頭発表者氏名：●●　●●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Katsura Kagawa</dc:creator>
  <cp:lastModifiedBy>5nan-matsuo</cp:lastModifiedBy>
  <cp:revision>9</cp:revision>
  <dcterms:created xsi:type="dcterms:W3CDTF">2016-02-04T08:40:18Z</dcterms:created>
  <dcterms:modified xsi:type="dcterms:W3CDTF">2019-07-08T01:04:14Z</dcterms:modified>
</cp:coreProperties>
</file>