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0" d="100"/>
          <a:sy n="110" d="100"/>
        </p:scale>
        <p:origin x="576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B1F7598-D57D-45C2-A42C-0468F64520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912C93-620D-4B1B-B3C7-99F88C2BB1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15061" y="248444"/>
            <a:ext cx="1165003" cy="3943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kumimoji="1" lang="ja-JP" altLang="en-US" sz="1800" dirty="0">
                <a:latin typeface="游明朝" panose="02020400000000000000" pitchFamily="18" charset="-128"/>
                <a:ea typeface="游明朝" panose="02020400000000000000" pitchFamily="18" charset="-128"/>
              </a:rPr>
              <a:t>資料</a:t>
            </a:r>
            <a:r>
              <a:rPr kumimoji="1" lang="en-US" altLang="ja-JP" sz="1800" dirty="0">
                <a:latin typeface="游明朝" panose="02020400000000000000" pitchFamily="18" charset="-128"/>
                <a:ea typeface="游明朝" panose="02020400000000000000" pitchFamily="18" charset="-128"/>
              </a:rPr>
              <a:t>19-3</a:t>
            </a:r>
            <a:endParaRPr kumimoji="1" lang="ja-JP" altLang="en-US" sz="18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F023ABE-A2E3-451F-93AF-8B341AE6A5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A4957-767A-4D60-87B1-C4EFF24F7D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D3E03-7B85-4AE1-93BD-2240224F9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611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29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03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05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1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6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84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06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44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09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56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80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52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482187" y="98072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+mj-ea"/>
                <a:ea typeface="+mj-ea"/>
              </a:rPr>
              <a:t>演題名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482188" y="1988841"/>
            <a:ext cx="12618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800" dirty="0">
                <a:latin typeface="+mj-ea"/>
                <a:ea typeface="+mj-ea"/>
              </a:rPr>
              <a:t>施設名</a:t>
            </a:r>
            <a:endParaRPr lang="en-US" altLang="ja-JP" sz="2800" dirty="0">
              <a:latin typeface="+mj-ea"/>
              <a:ea typeface="+mj-ea"/>
            </a:endParaRPr>
          </a:p>
          <a:p>
            <a:pPr algn="ctr"/>
            <a:r>
              <a:rPr lang="ja-JP" altLang="en-US" sz="2800" dirty="0">
                <a:latin typeface="+mj-ea"/>
                <a:ea typeface="+mj-ea"/>
              </a:rPr>
              <a:t>氏名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08519" y="3212977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+mj-ea"/>
                <a:ea typeface="+mj-ea"/>
              </a:rPr>
              <a:t>筆頭演者は、過去１年間（</a:t>
            </a:r>
            <a:r>
              <a:rPr lang="en-US" altLang="ja-JP" sz="2400" dirty="0">
                <a:latin typeface="+mj-ea"/>
                <a:ea typeface="+mj-ea"/>
              </a:rPr>
              <a:t>1</a:t>
            </a:r>
            <a:r>
              <a:rPr lang="ja-JP" altLang="en-US" sz="2400" dirty="0">
                <a:latin typeface="+mj-ea"/>
                <a:ea typeface="+mj-ea"/>
              </a:rPr>
              <a:t>月～</a:t>
            </a:r>
            <a:r>
              <a:rPr lang="en-US" altLang="ja-JP" sz="2400" dirty="0">
                <a:latin typeface="+mj-ea"/>
                <a:ea typeface="+mj-ea"/>
              </a:rPr>
              <a:t>12</a:t>
            </a:r>
            <a:r>
              <a:rPr lang="ja-JP" altLang="en-US" sz="2400" dirty="0">
                <a:latin typeface="+mj-ea"/>
                <a:ea typeface="+mj-ea"/>
              </a:rPr>
              <a:t>月）において、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本演題の発表に関して開示すべき</a:t>
            </a:r>
            <a:r>
              <a:rPr lang="en-US" altLang="ja-JP" sz="2400" dirty="0">
                <a:latin typeface="+mj-ea"/>
                <a:ea typeface="+mj-ea"/>
              </a:rPr>
              <a:t>COI</a:t>
            </a:r>
            <a:r>
              <a:rPr lang="ja-JP" altLang="en-US" sz="2400" dirty="0">
                <a:latin typeface="+mj-ea"/>
                <a:ea typeface="+mj-ea"/>
              </a:rPr>
              <a:t>は以下の通りです。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03512" y="260649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開示すべき</a:t>
            </a:r>
            <a:r>
              <a:rPr lang="en-US" altLang="ja-JP" sz="2400" dirty="0">
                <a:solidFill>
                  <a:srgbClr val="FF0000"/>
                </a:solidFill>
                <a:latin typeface="+mj-ea"/>
                <a:ea typeface="+mj-ea"/>
              </a:rPr>
              <a:t>COI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がある場合のスライド（例）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957528" y="4043973"/>
            <a:ext cx="436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+mj-ea"/>
                <a:ea typeface="+mj-ea"/>
              </a:rPr>
              <a:t>１．役員、顧問職：凸凹社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２．株式の保有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３．特許権使用料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４．講演料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５．原稿料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６．研究費：○○製薬</a:t>
            </a:r>
            <a:endParaRPr lang="en-US" altLang="ja-JP" sz="2400" dirty="0">
              <a:latin typeface="+mj-ea"/>
              <a:ea typeface="+mj-ea"/>
            </a:endParaRPr>
          </a:p>
          <a:p>
            <a:r>
              <a:rPr lang="ja-JP" altLang="en-US" sz="2400" dirty="0">
                <a:latin typeface="+mj-ea"/>
                <a:ea typeface="+mj-ea"/>
              </a:rPr>
              <a:t>７．その他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528048" y="4921136"/>
            <a:ext cx="3464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FF0000"/>
                </a:solidFill>
                <a:latin typeface="+mj-ea"/>
                <a:ea typeface="+mj-ea"/>
              </a:rPr>
              <a:t>←開示すべき</a:t>
            </a:r>
            <a:r>
              <a:rPr lang="en-US" altLang="ja-JP" sz="2000" dirty="0">
                <a:solidFill>
                  <a:srgbClr val="FF0000"/>
                </a:solidFill>
                <a:latin typeface="+mj-ea"/>
                <a:ea typeface="+mj-ea"/>
              </a:rPr>
              <a:t>COI</a:t>
            </a:r>
            <a:r>
              <a:rPr lang="ja-JP" altLang="en-US" sz="2000" dirty="0">
                <a:solidFill>
                  <a:srgbClr val="FF0000"/>
                </a:solidFill>
                <a:latin typeface="+mj-ea"/>
                <a:ea typeface="+mj-ea"/>
              </a:rPr>
              <a:t>のみ記載</a:t>
            </a:r>
          </a:p>
        </p:txBody>
      </p:sp>
    </p:spTree>
    <p:extLst>
      <p:ext uri="{BB962C8B-B14F-4D97-AF65-F5344CB8AC3E}">
        <p14:creationId xmlns:p14="http://schemas.microsoft.com/office/powerpoint/2010/main" val="312187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86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游ゴシック</vt:lpstr>
      <vt:lpstr>游明朝</vt:lpstr>
      <vt:lpstr>Arial</vt:lpstr>
      <vt:lpstr>Calibri</vt:lpstr>
      <vt:lpstr>Office ​​テーマ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 Takahashi</dc:creator>
  <cp:lastModifiedBy>5yuk-yamaguchi</cp:lastModifiedBy>
  <cp:revision>20</cp:revision>
  <cp:lastPrinted>2019-12-25T01:45:04Z</cp:lastPrinted>
  <dcterms:created xsi:type="dcterms:W3CDTF">2016-03-01T05:54:32Z</dcterms:created>
  <dcterms:modified xsi:type="dcterms:W3CDTF">2024-02-08T02:24:30Z</dcterms:modified>
</cp:coreProperties>
</file>