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10" d="100"/>
          <a:sy n="110" d="100"/>
        </p:scale>
        <p:origin x="576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B1F7598-D57D-45C2-A42C-0468F64520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912C93-620D-4B1B-B3C7-99F88C2BB1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15061" y="248444"/>
            <a:ext cx="1165003" cy="3943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kumimoji="1" lang="ja-JP" altLang="en-US" sz="1800" dirty="0">
                <a:latin typeface="游明朝" panose="02020400000000000000" pitchFamily="18" charset="-128"/>
                <a:ea typeface="游明朝" panose="02020400000000000000" pitchFamily="18" charset="-128"/>
              </a:rPr>
              <a:t>資料</a:t>
            </a:r>
            <a:r>
              <a:rPr kumimoji="1" lang="en-US" altLang="ja-JP" sz="1800" dirty="0">
                <a:latin typeface="游明朝" panose="02020400000000000000" pitchFamily="18" charset="-128"/>
                <a:ea typeface="游明朝" panose="02020400000000000000" pitchFamily="18" charset="-128"/>
              </a:rPr>
              <a:t>19-3</a:t>
            </a:r>
            <a:endParaRPr kumimoji="1" lang="ja-JP" altLang="en-US" sz="1800" dirty="0"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F023ABE-A2E3-451F-93AF-8B341AE6A5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5A4957-767A-4D60-87B1-C4EFF24F7D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D3E03-7B85-4AE1-93BD-2240224F98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611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299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03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05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1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6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84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606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44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09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56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380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1B151-405A-4887-9A6F-3C7C4A87F291}" type="datetimeFigureOut">
              <a:rPr kumimoji="1" lang="ja-JP" altLang="en-US" smtClean="0"/>
              <a:t>2024/2/8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B0F89-A23F-4CA9-9668-610B6D231C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52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519936" y="185066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latin typeface="+mj-ea"/>
                <a:ea typeface="+mj-ea"/>
              </a:rPr>
              <a:t>演題名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19937" y="3284985"/>
            <a:ext cx="12618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800" dirty="0">
                <a:latin typeface="+mj-ea"/>
                <a:ea typeface="+mj-ea"/>
              </a:rPr>
              <a:t>施設名</a:t>
            </a:r>
            <a:endParaRPr lang="en-US" altLang="ja-JP" sz="2800" dirty="0">
              <a:latin typeface="+mj-ea"/>
              <a:ea typeface="+mj-ea"/>
            </a:endParaRPr>
          </a:p>
          <a:p>
            <a:pPr algn="ctr"/>
            <a:r>
              <a:rPr lang="ja-JP" altLang="en-US" sz="2800" dirty="0">
                <a:latin typeface="+mj-ea"/>
                <a:ea typeface="+mj-ea"/>
              </a:rPr>
              <a:t>氏名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03512" y="260649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開示すべき</a:t>
            </a:r>
            <a:r>
              <a:rPr lang="en-US" altLang="ja-JP" sz="2400" dirty="0">
                <a:solidFill>
                  <a:srgbClr val="FF0000"/>
                </a:solidFill>
                <a:latin typeface="+mj-ea"/>
                <a:ea typeface="+mj-ea"/>
              </a:rPr>
              <a:t>COI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がない場合のスライド（例）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75520" y="547484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+mj-ea"/>
                <a:ea typeface="+mj-ea"/>
              </a:rPr>
              <a:t>筆頭演者は、過去１年間（</a:t>
            </a:r>
            <a:r>
              <a:rPr lang="en-US" altLang="ja-JP" sz="2400" dirty="0">
                <a:latin typeface="+mj-ea"/>
                <a:ea typeface="+mj-ea"/>
              </a:rPr>
              <a:t>1</a:t>
            </a:r>
            <a:r>
              <a:rPr lang="ja-JP" altLang="en-US" sz="2400" dirty="0">
                <a:latin typeface="+mj-ea"/>
                <a:ea typeface="+mj-ea"/>
              </a:rPr>
              <a:t>月～</a:t>
            </a:r>
            <a:r>
              <a:rPr lang="en-US" altLang="ja-JP" sz="2400" dirty="0">
                <a:latin typeface="+mj-ea"/>
                <a:ea typeface="+mj-ea"/>
              </a:rPr>
              <a:t>12</a:t>
            </a:r>
            <a:r>
              <a:rPr lang="ja-JP" altLang="en-US" sz="2400" dirty="0">
                <a:latin typeface="+mj-ea"/>
                <a:ea typeface="+mj-ea"/>
              </a:rPr>
              <a:t>月）において、</a:t>
            </a:r>
            <a:endParaRPr lang="en-US" altLang="ja-JP" sz="2400" dirty="0">
              <a:latin typeface="+mj-ea"/>
              <a:ea typeface="+mj-ea"/>
            </a:endParaRPr>
          </a:p>
          <a:p>
            <a:pPr algn="ctr"/>
            <a:r>
              <a:rPr lang="ja-JP" altLang="en-US" sz="2400" dirty="0">
                <a:latin typeface="+mj-ea"/>
                <a:ea typeface="+mj-ea"/>
              </a:rPr>
              <a:t>本演題の発表に関して開示すべき</a:t>
            </a:r>
            <a:r>
              <a:rPr lang="en-US" altLang="ja-JP" sz="2400" dirty="0">
                <a:latin typeface="+mj-ea"/>
                <a:ea typeface="+mj-ea"/>
              </a:rPr>
              <a:t>COI</a:t>
            </a:r>
            <a:r>
              <a:rPr lang="ja-JP" altLang="en-US" sz="2400" dirty="0">
                <a:latin typeface="+mj-ea"/>
                <a:ea typeface="+mj-ea"/>
              </a:rPr>
              <a:t>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75928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43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游ゴシック</vt:lpstr>
      <vt:lpstr>游明朝</vt:lpstr>
      <vt:lpstr>Arial</vt:lpstr>
      <vt:lpstr>Calibri</vt:lpstr>
      <vt:lpstr>Office ​​テーマ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Jun Takahashi</dc:creator>
  <cp:lastModifiedBy>5yuk-yamaguchi</cp:lastModifiedBy>
  <cp:revision>19</cp:revision>
  <cp:lastPrinted>2019-12-25T01:45:04Z</cp:lastPrinted>
  <dcterms:created xsi:type="dcterms:W3CDTF">2016-03-01T05:54:32Z</dcterms:created>
  <dcterms:modified xsi:type="dcterms:W3CDTF">2024-02-08T02:23:46Z</dcterms:modified>
</cp:coreProperties>
</file>