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FF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61" d="100"/>
          <a:sy n="61" d="100"/>
        </p:scale>
        <p:origin x="1484" y="68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2022/6/9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2022/6/9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6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29345" y="350671"/>
            <a:ext cx="5125890" cy="1076817"/>
          </a:xfrm>
          <a:prstGeom prst="rect">
            <a:avLst/>
          </a:prstGeom>
          <a:solidFill>
            <a:srgbClr val="00B0F0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45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回日本骨・関節感染症学会</a:t>
            </a:r>
            <a:endParaRPr lang="ja-JP" altLang="en-US" sz="28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掲示用ポスター・チラシ</a:t>
            </a:r>
            <a:r>
              <a:rPr lang="en-US" altLang="ja-JP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  <a:r>
              <a:rPr lang="ja-JP" altLang="en-US" sz="2400" b="1" kern="0" dirty="0">
                <a:solidFill>
                  <a:schemeClr val="bg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bg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53959"/>
              </p:ext>
            </p:extLst>
          </p:nvPr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（　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41880" y="488231"/>
            <a:ext cx="3623141" cy="9654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【</a:t>
            </a:r>
            <a:r>
              <a:rPr lang="ja-JP" altLang="en-US" sz="1100" dirty="0"/>
              <a:t>送付先</a:t>
            </a:r>
            <a:r>
              <a:rPr lang="en-US" altLang="ja-JP" sz="110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100" dirty="0"/>
              <a:t>〒</a:t>
            </a:r>
            <a:r>
              <a:rPr lang="en-US" altLang="ja-JP" sz="1100" dirty="0"/>
              <a:t>920-0864 </a:t>
            </a:r>
            <a:r>
              <a:rPr lang="ja-JP" altLang="en-US" sz="1100" dirty="0"/>
              <a:t>金沢市高岡町</a:t>
            </a:r>
            <a:r>
              <a:rPr lang="en-US" altLang="ja-JP" sz="1100" dirty="0"/>
              <a:t>15</a:t>
            </a:r>
            <a:r>
              <a:rPr lang="ja-JP" altLang="en-US" sz="1100" dirty="0"/>
              <a:t>番</a:t>
            </a:r>
            <a:r>
              <a:rPr lang="en-US" altLang="ja-JP" sz="1100" dirty="0"/>
              <a:t>1</a:t>
            </a:r>
            <a:r>
              <a:rPr lang="ja-JP" altLang="en-US" sz="1100" dirty="0"/>
              <a:t>号</a:t>
            </a:r>
            <a:endParaRPr lang="en-US" altLang="ja-JP" sz="1100" dirty="0"/>
          </a:p>
          <a:p>
            <a:pPr>
              <a:lnSpc>
                <a:spcPts val="1440"/>
              </a:lnSpc>
            </a:pPr>
            <a:r>
              <a:rPr lang="ja-JP" altLang="en-US" sz="1100" dirty="0"/>
              <a:t>金沢市文化ホール 会議棟</a:t>
            </a:r>
            <a:r>
              <a:rPr lang="en-US" altLang="ja-JP" sz="1100" dirty="0"/>
              <a:t> 1</a:t>
            </a:r>
            <a:r>
              <a:rPr lang="ja-JP" altLang="en-US" sz="1100" dirty="0"/>
              <a:t>階 展示ギャラリー</a:t>
            </a:r>
            <a:r>
              <a:rPr lang="en-US" altLang="ja-JP" sz="1100" dirty="0"/>
              <a:t> </a:t>
            </a:r>
            <a:r>
              <a:rPr lang="ja-JP" altLang="en-US" sz="1100" dirty="0"/>
              <a:t>気付</a:t>
            </a:r>
            <a:endParaRPr lang="en-US" altLang="ja-JP" sz="1100" dirty="0"/>
          </a:p>
          <a:p>
            <a:pPr>
              <a:lnSpc>
                <a:spcPts val="1440"/>
              </a:lnSpc>
            </a:pPr>
            <a:r>
              <a:rPr lang="zh-CN" altLang="en-US" sz="1100" dirty="0"/>
              <a:t>第</a:t>
            </a:r>
            <a:r>
              <a:rPr lang="en-US" altLang="zh-CN" sz="1100" dirty="0"/>
              <a:t>45</a:t>
            </a:r>
            <a:r>
              <a:rPr lang="zh-CN" altLang="en-US" sz="1100" dirty="0"/>
              <a:t>回</a:t>
            </a:r>
            <a:r>
              <a:rPr lang="ja-JP" altLang="en-US" sz="1100" dirty="0"/>
              <a:t>日本骨・関節感染症学会</a:t>
            </a:r>
            <a:r>
              <a:rPr lang="zh-CN" altLang="en-US" sz="1100" dirty="0"/>
              <a:t> 運営</a:t>
            </a:r>
            <a:r>
              <a:rPr lang="ja-JP" altLang="en-US" sz="1100" dirty="0"/>
              <a:t>本部</a:t>
            </a:r>
            <a:r>
              <a:rPr lang="zh-CN" altLang="en-US" sz="1100" dirty="0"/>
              <a:t> 行</a:t>
            </a:r>
            <a:endParaRPr lang="en-US" altLang="ja-JP" sz="1100" dirty="0"/>
          </a:p>
          <a:p>
            <a:pPr>
              <a:lnSpc>
                <a:spcPts val="1440"/>
              </a:lnSpc>
            </a:pPr>
            <a:r>
              <a:rPr lang="en-US" altLang="ja-JP" sz="1100" dirty="0"/>
              <a:t>TEL</a:t>
            </a:r>
            <a:r>
              <a:rPr lang="ja-JP" altLang="en-US" sz="1100" dirty="0"/>
              <a:t>：</a:t>
            </a:r>
            <a:r>
              <a:rPr lang="en-US" altLang="ja-JP" sz="1100"/>
              <a:t>080-1509-4071</a:t>
            </a:r>
            <a:endParaRPr lang="en-US" altLang="ja-JP" sz="11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7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7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>
                <a:solidFill>
                  <a:srgbClr val="FF0000"/>
                </a:solidFill>
                <a:latin typeface="+mn-ea"/>
              </a:rPr>
              <a:t>到着指定</a:t>
            </a:r>
            <a:endParaRPr lang="ja-JP" altLang="en-US" sz="20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213202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163</Words>
  <Application>Microsoft Office PowerPoint</Application>
  <PresentationFormat>ユーザー設定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Takahiro Naoi</cp:lastModifiedBy>
  <cp:revision>130</cp:revision>
  <cp:lastPrinted>2022-04-04T04:58:50Z</cp:lastPrinted>
  <dcterms:created xsi:type="dcterms:W3CDTF">2011-01-14T11:42:04Z</dcterms:created>
  <dcterms:modified xsi:type="dcterms:W3CDTF">2022-06-09T07:47:07Z</dcterms:modified>
</cp:coreProperties>
</file>