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71" d="100"/>
          <a:sy n="71" d="100"/>
        </p:scale>
        <p:origin x="152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436096" y="94273"/>
            <a:ext cx="36360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カラーコピー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して全ての荷物に貼付してください。</a:t>
            </a: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92407"/>
              </p:ext>
            </p:extLst>
          </p:nvPr>
        </p:nvGraphicFramePr>
        <p:xfrm>
          <a:off x="179512" y="2392448"/>
          <a:ext cx="8815263" cy="4396259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0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セミナー名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貴社名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0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日（木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0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98860" y="1359650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48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回日本骨・関節感染症学会　</a:t>
            </a:r>
            <a:endParaRPr lang="en-US" altLang="ja-JP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　ポスター・チラシ</a:t>
            </a:r>
          </a:p>
        </p:txBody>
      </p:sp>
      <p:sp>
        <p:nvSpPr>
          <p:cNvPr id="2079" name="Text Box 87"/>
          <p:cNvSpPr txBox="1">
            <a:spLocks noChangeArrowheads="1"/>
          </p:cNvSpPr>
          <p:nvPr/>
        </p:nvSpPr>
        <p:spPr bwMode="auto">
          <a:xfrm>
            <a:off x="5436096" y="696184"/>
            <a:ext cx="36360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インフォメーション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8248" y="77723"/>
            <a:ext cx="52560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zh-TW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830-0031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福岡県久留米市六ツ門町</a:t>
            </a:r>
            <a:r>
              <a:rPr lang="en-US" altLang="ja-JP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8-1</a:t>
            </a:r>
            <a:endParaRPr lang="en-US" altLang="zh-TW" sz="16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48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回日本骨・関節感染症学会　</a:t>
            </a:r>
            <a:r>
              <a:rPr lang="en-US" altLang="ja-JP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3F</a:t>
            </a:r>
            <a:r>
              <a:rPr lang="ja-JP" altLang="en-US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仮設総合案内　宛</a:t>
            </a:r>
            <a:endParaRPr lang="en-US" altLang="ja-JP" sz="160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0942-36-3000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76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Meiryo UI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田原 さとみ (Satomi Tahara)</cp:lastModifiedBy>
  <cp:revision>116</cp:revision>
  <cp:lastPrinted>2024-12-20T01:27:55Z</cp:lastPrinted>
  <dcterms:created xsi:type="dcterms:W3CDTF">2007-01-25T08:42:07Z</dcterms:created>
  <dcterms:modified xsi:type="dcterms:W3CDTF">2025-05-02T01:47:41Z</dcterms:modified>
</cp:coreProperties>
</file>