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2416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0113" y="4620317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</a:t>
            </a:r>
            <a:endParaRPr lang="en-US" altLang="ja-JP" sz="2400" dirty="0"/>
          </a:p>
          <a:p>
            <a:pPr algn="ctr"/>
            <a:r>
              <a:rPr lang="ja-JP" altLang="en-US" sz="2400" dirty="0"/>
              <a:t>企業等はありません。</a:t>
            </a:r>
          </a:p>
          <a:p>
            <a:pPr algn="ctr"/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2FB315-F6F6-59C9-8461-F2BFD6DA0C69}"/>
              </a:ext>
            </a:extLst>
          </p:cNvPr>
          <p:cNvSpPr txBox="1"/>
          <p:nvPr/>
        </p:nvSpPr>
        <p:spPr>
          <a:xfrm>
            <a:off x="2499240" y="1859340"/>
            <a:ext cx="7091773" cy="15696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+mj-ea"/>
                <a:ea typeface="+mj-ea"/>
              </a:rPr>
              <a:t>第</a:t>
            </a:r>
            <a:r>
              <a:rPr lang="en-US" altLang="ja-JP" sz="3200" dirty="0">
                <a:latin typeface="+mj-ea"/>
                <a:ea typeface="+mj-ea"/>
              </a:rPr>
              <a:t>49</a:t>
            </a:r>
            <a:r>
              <a:rPr lang="ja-JP" altLang="en-US" sz="3200" dirty="0">
                <a:latin typeface="+mj-ea"/>
                <a:ea typeface="+mj-ea"/>
              </a:rPr>
              <a:t>回日本足の外科学会学術集会</a:t>
            </a:r>
            <a:endParaRPr lang="en-US" altLang="ja-JP" sz="3200" dirty="0">
              <a:latin typeface="+mj-ea"/>
              <a:ea typeface="+mj-ea"/>
            </a:endParaRPr>
          </a:p>
          <a:p>
            <a:pPr algn="ctr"/>
            <a:r>
              <a:rPr lang="ja-JP" altLang="en-US" sz="3200" dirty="0">
                <a:latin typeface="+mj-ea"/>
                <a:ea typeface="+mj-ea"/>
              </a:rPr>
              <a:t>筆頭演者の</a:t>
            </a:r>
            <a:r>
              <a:rPr lang="en-US" altLang="ja-JP" sz="3200" dirty="0">
                <a:latin typeface="+mj-ea"/>
                <a:ea typeface="+mj-ea"/>
              </a:rPr>
              <a:t>COI</a:t>
            </a:r>
            <a:r>
              <a:rPr lang="ja-JP" altLang="en-US" sz="3200" dirty="0">
                <a:latin typeface="+mj-ea"/>
                <a:ea typeface="+mj-ea"/>
              </a:rPr>
              <a:t>開示</a:t>
            </a:r>
            <a:endParaRPr lang="en-US" altLang="ja-JP" sz="3200" dirty="0">
              <a:latin typeface="+mj-ea"/>
              <a:ea typeface="+mj-ea"/>
            </a:endParaRPr>
          </a:p>
          <a:p>
            <a:pPr algn="ctr"/>
            <a:r>
              <a:rPr lang="ja-JP" altLang="en-US" sz="3200" dirty="0">
                <a:latin typeface="+mj-ea"/>
                <a:ea typeface="+mj-ea"/>
              </a:rPr>
              <a:t>筆頭演者氏名：　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nashi</dc:title>
  <dc:creator>Hiroshi Noguchi</dc:creator>
  <cp:lastModifiedBy>北角 文月 (Fuzuki Kitazumi)</cp:lastModifiedBy>
  <cp:revision>8</cp:revision>
  <dcterms:created xsi:type="dcterms:W3CDTF">2012-09-25T09:04:10Z</dcterms:created>
  <dcterms:modified xsi:type="dcterms:W3CDTF">2024-10-01T07:10:00Z</dcterms:modified>
</cp:coreProperties>
</file>