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9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38654" y="2985146"/>
            <a:ext cx="7841112" cy="3229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関係にある企業等として</a:t>
            </a:r>
            <a:endParaRPr lang="en-US" altLang="ja-JP" sz="2400" dirty="0"/>
          </a:p>
          <a:p>
            <a:r>
              <a:rPr lang="en-US" altLang="ja-JP" dirty="0"/>
              <a:t>				</a:t>
            </a:r>
            <a:r>
              <a:rPr lang="ja-JP" altLang="en-US" dirty="0"/>
              <a:t>①顧問：</a:t>
            </a:r>
            <a:r>
              <a:rPr lang="en-US" altLang="ja-JP" dirty="0"/>
              <a:t>					</a:t>
            </a:r>
            <a:r>
              <a:rPr lang="ja-JP" altLang="en-US" dirty="0"/>
              <a:t>なし</a:t>
            </a:r>
            <a:endParaRPr lang="en-US" altLang="ja-JP" dirty="0"/>
          </a:p>
          <a:p>
            <a:r>
              <a:rPr lang="en-US" altLang="ja-JP" dirty="0"/>
              <a:t>				</a:t>
            </a:r>
            <a:r>
              <a:rPr lang="ja-JP" altLang="en-US" dirty="0"/>
              <a:t>②株保有・利益：</a:t>
            </a:r>
            <a:r>
              <a:rPr lang="en-US" altLang="ja-JP" dirty="0"/>
              <a:t>			</a:t>
            </a:r>
            <a:r>
              <a:rPr lang="ja-JP" altLang="en-US" dirty="0"/>
              <a:t>なし</a:t>
            </a:r>
            <a:endParaRPr lang="en-US" altLang="ja-JP" dirty="0"/>
          </a:p>
          <a:p>
            <a:r>
              <a:rPr lang="en-US" altLang="ja-JP" dirty="0"/>
              <a:t>				</a:t>
            </a:r>
            <a:r>
              <a:rPr lang="ja-JP" altLang="en-US" dirty="0"/>
              <a:t>③特許使用料：</a:t>
            </a:r>
            <a:r>
              <a:rPr lang="en-US" altLang="ja-JP" dirty="0"/>
              <a:t>			</a:t>
            </a:r>
            <a:r>
              <a:rPr lang="ja-JP" altLang="en-US" dirty="0"/>
              <a:t>なし</a:t>
            </a:r>
            <a:endParaRPr lang="en-US" altLang="ja-JP" dirty="0"/>
          </a:p>
          <a:p>
            <a:r>
              <a:rPr lang="en-US" altLang="ja-JP" dirty="0"/>
              <a:t>				</a:t>
            </a:r>
            <a:r>
              <a:rPr lang="ja-JP" altLang="en-US" dirty="0"/>
              <a:t>④講演料：</a:t>
            </a:r>
            <a:r>
              <a:rPr lang="en-US" altLang="ja-JP" dirty="0"/>
              <a:t>				</a:t>
            </a:r>
            <a:r>
              <a:rPr lang="ja-JP" altLang="en-US" dirty="0"/>
              <a:t>なし</a:t>
            </a:r>
            <a:endParaRPr lang="en-US" altLang="ja-JP" dirty="0"/>
          </a:p>
          <a:p>
            <a:r>
              <a:rPr lang="en-US" altLang="ja-JP" dirty="0"/>
              <a:t>				</a:t>
            </a:r>
            <a:r>
              <a:rPr lang="ja-JP" altLang="en-US" dirty="0"/>
              <a:t>⑤原稿料：</a:t>
            </a:r>
            <a:r>
              <a:rPr lang="en-US" altLang="ja-JP" dirty="0"/>
              <a:t>				</a:t>
            </a:r>
            <a:r>
              <a:rPr lang="ja-JP" altLang="en-US" dirty="0"/>
              <a:t>なし</a:t>
            </a:r>
            <a:endParaRPr lang="en-US" altLang="ja-JP" dirty="0"/>
          </a:p>
          <a:p>
            <a:r>
              <a:rPr lang="en-US" altLang="ja-JP" dirty="0"/>
              <a:t>				</a:t>
            </a:r>
            <a:r>
              <a:rPr lang="ja-JP" altLang="en-US" dirty="0"/>
              <a:t>⑥受託研究・共同研究費：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en-US" altLang="ja-JP" dirty="0"/>
              <a:t>				</a:t>
            </a:r>
            <a:r>
              <a:rPr lang="ja-JP" altLang="en-US" dirty="0"/>
              <a:t>⑦奨学寄附金：</a:t>
            </a:r>
            <a:r>
              <a:rPr lang="en-US" dirty="0"/>
              <a:t>	</a:t>
            </a:r>
            <a:r>
              <a:rPr lang="ja-JP" altLang="en-US" dirty="0"/>
              <a:t>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en-US" altLang="ja-JP" dirty="0"/>
              <a:t>				</a:t>
            </a:r>
            <a:r>
              <a:rPr lang="ja-JP" altLang="en-US" dirty="0"/>
              <a:t>⑧寄附講座所属：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  <a:endParaRPr lang="en-US" altLang="ja-JP" dirty="0"/>
          </a:p>
          <a:p>
            <a:r>
              <a:rPr lang="en-US" altLang="ja-JP" dirty="0"/>
              <a:t>				</a:t>
            </a:r>
            <a:r>
              <a:rPr lang="ja-JP" altLang="en-US" dirty="0"/>
              <a:t>⑨贈答品などの報酬：</a:t>
            </a:r>
            <a:r>
              <a:rPr lang="en-US" altLang="ja-JP" dirty="0"/>
              <a:t>		</a:t>
            </a:r>
            <a:r>
              <a:rPr lang="ja-JP" altLang="en-US" dirty="0"/>
              <a:t>なし</a:t>
            </a:r>
          </a:p>
          <a:p>
            <a:pPr>
              <a:lnSpc>
                <a:spcPct val="70000"/>
              </a:lnSpc>
            </a:pPr>
            <a:endParaRPr kumimoji="1" lang="ja-JP" altLang="en-US" sz="24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DACFC69-8649-907A-1922-4A5B66361EAE}"/>
              </a:ext>
            </a:extLst>
          </p:cNvPr>
          <p:cNvSpPr txBox="1"/>
          <p:nvPr/>
        </p:nvSpPr>
        <p:spPr>
          <a:xfrm>
            <a:off x="538654" y="1010093"/>
            <a:ext cx="7841112" cy="156966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回日本足の外科学会学術集会</a:t>
            </a:r>
            <a:endParaRPr kumimoji="1" lang="en-US" altLang="ja-JP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筆頭演者の</a:t>
            </a:r>
            <a:r>
              <a:rPr kumimoji="1"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endParaRPr kumimoji="1" lang="en-US" altLang="ja-JP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筆頭演者氏名：　○○　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217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　ari</dc:title>
  <dc:creator>Hiroshi Noguchi</dc:creator>
  <cp:lastModifiedBy>山下 佐知子 (Sachiko Yamashita)</cp:lastModifiedBy>
  <cp:revision>7</cp:revision>
  <dcterms:created xsi:type="dcterms:W3CDTF">2012-09-25T09:04:20Z</dcterms:created>
  <dcterms:modified xsi:type="dcterms:W3CDTF">2025-09-01T02:03:09Z</dcterms:modified>
</cp:coreProperties>
</file>