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9906000" cy="6858000" type="A4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66"/>
    <a:srgbClr val="C0C0C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56" autoAdjust="0"/>
    <p:restoredTop sz="94660"/>
  </p:normalViewPr>
  <p:slideViewPr>
    <p:cSldViewPr>
      <p:cViewPr varScale="1">
        <p:scale>
          <a:sx n="99" d="100"/>
          <a:sy n="99" d="100"/>
        </p:scale>
        <p:origin x="1164" y="78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71D05-D3AC-4338-8048-2014A236DE1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48552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C2AB1-7E08-49EC-B671-2CAE78AD2B9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76340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12ACA-3625-4266-920D-DB40E3F8E92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15676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7A2F6-441A-40B2-85B4-E92E4E2099E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30858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93E5E-F647-4701-8721-866D40639CD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36996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6F9C70-28F6-4B93-8681-64F340E2268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45168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06E24-96C5-4FC4-8407-67195611BF1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37250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C4670-D197-45BA-AE71-F82CB357D23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46442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CCA67-DA22-4EE3-AA15-513DDD4D403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09310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65696-31B0-417F-9171-58EB085A447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58667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550E0-35C3-4836-B2B6-733246C5353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43834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756ECFD6-4B02-4A5B-9ACD-479471AA840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6"/>
          <p:cNvSpPr txBox="1">
            <a:spLocks noChangeArrowheads="1"/>
          </p:cNvSpPr>
          <p:nvPr/>
        </p:nvSpPr>
        <p:spPr bwMode="auto">
          <a:xfrm>
            <a:off x="5997111" y="147295"/>
            <a:ext cx="3240359" cy="2573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 </a:t>
            </a: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コピーして全ての荷物に貼付してください。</a:t>
            </a:r>
          </a:p>
        </p:txBody>
      </p:sp>
      <p:sp>
        <p:nvSpPr>
          <p:cNvPr id="3102" name="Text Box 87"/>
          <p:cNvSpPr txBox="1">
            <a:spLocks noChangeArrowheads="1"/>
          </p:cNvSpPr>
          <p:nvPr/>
        </p:nvSpPr>
        <p:spPr bwMode="auto">
          <a:xfrm>
            <a:off x="5169025" y="826725"/>
            <a:ext cx="4333800" cy="442035"/>
          </a:xfrm>
          <a:prstGeom prst="rect">
            <a:avLst/>
          </a:prstGeom>
          <a:solidFill>
            <a:srgbClr val="00B0F0"/>
          </a:solidFill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36000" tIns="36000" rIns="36000" bIns="360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関連学会　ポスター　荷札</a:t>
            </a:r>
          </a:p>
        </p:txBody>
      </p:sp>
      <p:sp>
        <p:nvSpPr>
          <p:cNvPr id="3" name="Text Box 79">
            <a:extLst>
              <a:ext uri="{FF2B5EF4-FFF2-40B4-BE49-F238E27FC236}">
                <a16:creationId xmlns:a16="http://schemas.microsoft.com/office/drawing/2014/main" id="{1A6ED3DA-3139-B3B4-E593-D218E8C09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174" y="1556792"/>
            <a:ext cx="9099649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4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第</a:t>
            </a:r>
            <a:r>
              <a:rPr lang="en-US" altLang="ja-JP" sz="4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51</a:t>
            </a:r>
            <a:r>
              <a:rPr lang="ja-JP" altLang="en-US" sz="4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回日本足の外科学会学術集会　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167C48F6-15A9-8287-93D6-F44BB1FBF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476" y="195783"/>
            <a:ext cx="4752524" cy="11499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送付先</a:t>
            </a:r>
            <a:r>
              <a:rPr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:</a:t>
            </a:r>
            <a:endParaRPr lang="en-US" altLang="zh-TW" sz="600" b="1" dirty="0">
              <a:highlight>
                <a:srgbClr val="FFFF00"/>
              </a:highligh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5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福岡国際会議場　</a:t>
            </a:r>
            <a:r>
              <a:rPr lang="en-US" altLang="ja-JP" sz="15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1F</a:t>
            </a:r>
            <a:r>
              <a:rPr lang="ja-JP" altLang="en-US" sz="15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仮設総合案内（コングレ）宛</a:t>
            </a:r>
            <a:endParaRPr lang="en-US" altLang="ja-JP" sz="15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5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endParaRPr lang="en-US" altLang="ja-JP" sz="15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住所：　</a:t>
            </a:r>
            <a:r>
              <a:rPr lang="zh-TW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〒</a:t>
            </a:r>
            <a:r>
              <a:rPr lang="en-US" altLang="zh-TW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812-0032</a:t>
            </a:r>
            <a:r>
              <a:rPr lang="zh-TW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福岡県福岡市博多区石城町</a:t>
            </a:r>
            <a:r>
              <a:rPr lang="en-US" altLang="zh-TW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2-1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</a:t>
            </a:r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TEL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　</a:t>
            </a:r>
            <a:r>
              <a:rPr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092-262-4111</a:t>
            </a: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3165D0DF-8F11-779C-B3AC-25CEFAA52A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365616"/>
              </p:ext>
            </p:extLst>
          </p:nvPr>
        </p:nvGraphicFramePr>
        <p:xfrm>
          <a:off x="403176" y="2276872"/>
          <a:ext cx="9099649" cy="43256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95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3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64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38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854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学会名・研究会名・</a:t>
                      </a:r>
                      <a:endParaRPr kumimoji="1" lang="en-US" altLang="ja-JP" sz="16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団体名</a:t>
                      </a:r>
                    </a:p>
                  </a:txBody>
                  <a:tcPr marL="121913" marR="121913" marT="60943" marB="6094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kumimoji="1" lang="ja-JP" altLang="en-US" sz="24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21913" marR="121913" marT="60943" marB="60943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6204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ご担当者</a:t>
                      </a:r>
                    </a:p>
                  </a:txBody>
                  <a:tcPr marL="121913" marR="121913" marT="60943" marB="6094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ご所属</a:t>
                      </a:r>
                    </a:p>
                  </a:txBody>
                  <a:tcPr marL="121913" marR="121913" marT="60943" marB="6094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kumimoji="1" lang="ja-JP" altLang="en-US" sz="20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21913" marR="121913" marT="60943" marB="60943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5269">
                <a:tc vMerge="1">
                  <a:txBody>
                    <a:bodyPr/>
                    <a:lstStyle/>
                    <a:p>
                      <a:pPr algn="dist"/>
                      <a:endParaRPr kumimoji="1" lang="ja-JP" altLang="en-US" sz="1600" dirty="0"/>
                    </a:p>
                  </a:txBody>
                  <a:tcPr marL="91435" marR="91435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氏名</a:t>
                      </a:r>
                    </a:p>
                  </a:txBody>
                  <a:tcPr marL="121913" marR="121913" marT="60943" marB="6094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kumimoji="1" lang="ja-JP" altLang="en-US" sz="20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21913" marR="121913" marT="60943" marB="60943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5307">
                <a:tc vMerge="1">
                  <a:txBody>
                    <a:bodyPr/>
                    <a:lstStyle/>
                    <a:p>
                      <a:pPr algn="dist"/>
                      <a:endParaRPr kumimoji="1" lang="ja-JP" altLang="en-US" sz="1600" dirty="0"/>
                    </a:p>
                  </a:txBody>
                  <a:tcPr marL="91435" marR="91435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ご連絡先（</a:t>
                      </a:r>
                      <a:r>
                        <a:rPr kumimoji="1" lang="en-US" altLang="ja-JP" sz="14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TEL</a:t>
                      </a:r>
                      <a:r>
                        <a:rPr kumimoji="1" lang="ja-JP" altLang="en-US" sz="14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）</a:t>
                      </a:r>
                    </a:p>
                  </a:txBody>
                  <a:tcPr marL="121913" marR="121913" marT="60943" marB="6094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kumimoji="1" lang="ja-JP" altLang="en-US" sz="20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21913" marR="121913" marT="60943" marB="60943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98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内容物</a:t>
                      </a:r>
                      <a:endParaRPr kumimoji="1" lang="en-US" altLang="ja-JP" sz="16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72000" marR="72000" marT="60943" marB="6094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ポスター  （　　　　　部）</a:t>
                      </a:r>
                      <a:endParaRPr kumimoji="1" lang="en-US" altLang="ja-JP" sz="18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08000" marR="72000" marT="60943" marB="60943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 　　</a:t>
                      </a:r>
                      <a:r>
                        <a:rPr kumimoji="1" lang="ja-JP" altLang="en-US" sz="24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／</a:t>
                      </a:r>
                      <a:r>
                        <a:rPr kumimoji="1" lang="ja-JP" altLang="en-US" sz="18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</a:t>
                      </a:r>
                      <a:r>
                        <a:rPr kumimoji="1" lang="ja-JP" altLang="en-US" sz="2000" b="1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個口</a:t>
                      </a:r>
                    </a:p>
                  </a:txBody>
                  <a:tcPr marL="72000" marR="72000" marT="60943" marB="60943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4852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dirty="0">
                          <a:solidFill>
                            <a:schemeClr val="tx2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メイリオ" panose="020B0604030504040204" pitchFamily="50" charset="-128"/>
                        </a:rPr>
                        <a:t>・ 必要事項を全てご記入の上、必ず荷物側面の見えやすい場所に</a:t>
                      </a:r>
                      <a:r>
                        <a:rPr lang="ja-JP" altLang="en-US" sz="1200" b="1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メイリオ" panose="020B0604030504040204" pitchFamily="50" charset="-128"/>
                        </a:rPr>
                        <a:t>全ての荷物に貼付</a:t>
                      </a:r>
                      <a:r>
                        <a:rPr lang="ja-JP" altLang="en-US" sz="1200" dirty="0">
                          <a:solidFill>
                            <a:schemeClr val="tx2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メイリオ" panose="020B0604030504040204" pitchFamily="50" charset="-128"/>
                        </a:rPr>
                        <a:t>してください。</a:t>
                      </a:r>
                      <a:endParaRPr kumimoji="1" lang="ja-JP" altLang="en-US" sz="1200" b="1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200" dirty="0">
                          <a:solidFill>
                            <a:schemeClr val="tx2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メイリオ" panose="020B0604030504040204" pitchFamily="50" charset="-128"/>
                        </a:rPr>
                        <a:t>・ 本送付状は</a:t>
                      </a:r>
                      <a:r>
                        <a:rPr lang="ja-JP" altLang="en-US" sz="1200" b="1" dirty="0">
                          <a:solidFill>
                            <a:srgbClr val="FF0000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メイリオ" panose="020B0604030504040204" pitchFamily="50" charset="-128"/>
                        </a:rPr>
                        <a:t>カラーで印刷</a:t>
                      </a:r>
                      <a:r>
                        <a:rPr lang="ja-JP" altLang="en-US" sz="1200" dirty="0">
                          <a:solidFill>
                            <a:schemeClr val="tx2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メイリオ" panose="020B0604030504040204" pitchFamily="50" charset="-128"/>
                        </a:rPr>
                        <a:t>をお願いします。</a:t>
                      </a:r>
                      <a:endParaRPr lang="en-US" altLang="ja-JP" sz="1200" dirty="0">
                        <a:solidFill>
                          <a:schemeClr val="tx2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2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 運営事務局にて</a:t>
                      </a:r>
                      <a:r>
                        <a:rPr kumimoji="1" lang="ja-JP" altLang="en-US" sz="1200" b="0" dirty="0">
                          <a:solidFill>
                            <a:schemeClr val="tx2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開封・設置させていただきます。　学会終了後は廃棄させていただきますのでご了承ください。</a:t>
                      </a:r>
                      <a:endParaRPr kumimoji="1" lang="ja-JP" altLang="en-US" sz="1200" b="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121913" marR="121913" marT="60943" marB="60943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1" dirty="0">
                        <a:latin typeface="+mn-ea"/>
                        <a:ea typeface="+mn-ea"/>
                      </a:endParaRPr>
                    </a:p>
                  </a:txBody>
                  <a:tcPr marL="91435" marR="91435" marT="45707" marB="45707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 Box 6">
            <a:extLst>
              <a:ext uri="{FF2B5EF4-FFF2-40B4-BE49-F238E27FC236}">
                <a16:creationId xmlns:a16="http://schemas.microsoft.com/office/drawing/2014/main" id="{74E54F64-5054-9514-9C8D-40DD9B581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7110" y="445780"/>
            <a:ext cx="3240359" cy="318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36000" rIns="36000" bIns="360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6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lang="ja-JP" altLang="en-US" sz="16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16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28</a:t>
            </a:r>
            <a:r>
              <a:rPr lang="ja-JP" altLang="en-US" sz="16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日（水）午後　到着指定</a:t>
            </a:r>
          </a:p>
        </p:txBody>
      </p:sp>
    </p:spTree>
    <p:extLst>
      <p:ext uri="{BB962C8B-B14F-4D97-AF65-F5344CB8AC3E}">
        <p14:creationId xmlns:p14="http://schemas.microsoft.com/office/powerpoint/2010/main" val="4073892594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139</Words>
  <Application>Microsoft Office PowerPoint</Application>
  <PresentationFormat>A4 210 x 297 mm</PresentationFormat>
  <Paragraphs>21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BIZ UDPゴシック</vt:lpstr>
      <vt:lpstr>Meiryo UI</vt:lpstr>
      <vt:lpstr>Arial</vt:lpstr>
      <vt:lpstr>標準デザイン</vt:lpstr>
      <vt:lpstr>PowerPoint プレゼンテーション</vt:lpstr>
    </vt:vector>
  </TitlesOfParts>
  <Company>株式会社コングレ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第1回アジア太平洋肝臓膵臓胆道学会</dc:title>
  <dc:creator>株式会社コングレ</dc:creator>
  <cp:lastModifiedBy>永末 朋子 (Tomoko Nagasue)</cp:lastModifiedBy>
  <cp:revision>89</cp:revision>
  <cp:lastPrinted>2017-06-08T02:05:53Z</cp:lastPrinted>
  <dcterms:created xsi:type="dcterms:W3CDTF">2007-01-25T08:42:07Z</dcterms:created>
  <dcterms:modified xsi:type="dcterms:W3CDTF">2026-08-19T08:27:05Z</dcterms:modified>
</cp:coreProperties>
</file>