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8" d="100"/>
          <a:sy n="58" d="100"/>
        </p:scale>
        <p:origin x="-6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2016/6/3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9301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2016/6/3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464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2016/6/3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915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2016/6/3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61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2016/6/3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1761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2016/6/3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772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2016/6/3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2482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2016/6/3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225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2016/6/3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4462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2016/6/3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5390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2016/6/3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91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116AC-795D-4965-9C1B-3F6ACEEF7410}" type="datetimeFigureOut">
              <a:rPr kumimoji="1" lang="ja-JP" altLang="en-US" smtClean="0"/>
              <a:t>2016/6/3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5521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835696" y="404664"/>
            <a:ext cx="5544616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</a:rPr>
              <a:t>日本脊椎脊髄病学会</a:t>
            </a:r>
            <a:endParaRPr kumimoji="1" lang="en-US" altLang="ja-JP" sz="36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3600" dirty="0" smtClean="0">
                <a:solidFill>
                  <a:schemeClr val="tx1"/>
                </a:solidFill>
              </a:rPr>
              <a:t>筆頭発表者の</a:t>
            </a:r>
            <a:r>
              <a:rPr lang="en-US" altLang="ja-JP" sz="3600" dirty="0" smtClean="0">
                <a:solidFill>
                  <a:schemeClr val="tx1"/>
                </a:solidFill>
              </a:rPr>
              <a:t>COI</a:t>
            </a:r>
            <a:r>
              <a:rPr lang="ja-JP" altLang="en-US" sz="3600" dirty="0" smtClean="0">
                <a:solidFill>
                  <a:schemeClr val="tx1"/>
                </a:solidFill>
              </a:rPr>
              <a:t>開示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23528" y="2950096"/>
            <a:ext cx="8568952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演題発表に関連し、開示すべき</a:t>
            </a:r>
            <a:r>
              <a:rPr kumimoji="1" lang="en-US" altLang="ja-JP" sz="3200" dirty="0" smtClean="0">
                <a:solidFill>
                  <a:schemeClr val="tx1"/>
                </a:solidFill>
              </a:rPr>
              <a:t>COI</a:t>
            </a:r>
            <a:r>
              <a:rPr kumimoji="1" lang="ja-JP" altLang="en-US" sz="3200" dirty="0" smtClean="0">
                <a:solidFill>
                  <a:schemeClr val="tx1"/>
                </a:solidFill>
              </a:rPr>
              <a:t>関係にある</a:t>
            </a:r>
            <a:endParaRPr kumimoji="1" lang="en-US" altLang="ja-JP" sz="3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企業等はありません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150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26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Norifumi Suzuki</dc:creator>
  <cp:lastModifiedBy>Norifumi Suzuki</cp:lastModifiedBy>
  <cp:revision>1</cp:revision>
  <dcterms:created xsi:type="dcterms:W3CDTF">2016-06-03T04:44:27Z</dcterms:created>
  <dcterms:modified xsi:type="dcterms:W3CDTF">2016-06-03T04:46:36Z</dcterms:modified>
</cp:coreProperties>
</file>