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AEC2-6466-4C18-9E18-A6B0B0CB64A3}" type="datetimeFigureOut">
              <a:rPr kumimoji="1" lang="ja-JP" altLang="en-US" smtClean="0"/>
              <a:t>2022/1/5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8C8F6-7200-402F-B493-B32BED4BD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9318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AEC2-6466-4C18-9E18-A6B0B0CB64A3}" type="datetimeFigureOut">
              <a:rPr kumimoji="1" lang="ja-JP" altLang="en-US" smtClean="0"/>
              <a:t>2022/1/5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8C8F6-7200-402F-B493-B32BED4BD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054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AEC2-6466-4C18-9E18-A6B0B0CB64A3}" type="datetimeFigureOut">
              <a:rPr kumimoji="1" lang="ja-JP" altLang="en-US" smtClean="0"/>
              <a:t>2022/1/5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8C8F6-7200-402F-B493-B32BED4BD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656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AEC2-6466-4C18-9E18-A6B0B0CB64A3}" type="datetimeFigureOut">
              <a:rPr kumimoji="1" lang="ja-JP" altLang="en-US" smtClean="0"/>
              <a:t>2022/1/5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8C8F6-7200-402F-B493-B32BED4BD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239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AEC2-6466-4C18-9E18-A6B0B0CB64A3}" type="datetimeFigureOut">
              <a:rPr kumimoji="1" lang="ja-JP" altLang="en-US" smtClean="0"/>
              <a:t>2022/1/5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8C8F6-7200-402F-B493-B32BED4BD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972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AEC2-6466-4C18-9E18-A6B0B0CB64A3}" type="datetimeFigureOut">
              <a:rPr kumimoji="1" lang="ja-JP" altLang="en-US" smtClean="0"/>
              <a:t>2022/1/5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8C8F6-7200-402F-B493-B32BED4BD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587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AEC2-6466-4C18-9E18-A6B0B0CB64A3}" type="datetimeFigureOut">
              <a:rPr kumimoji="1" lang="ja-JP" altLang="en-US" smtClean="0"/>
              <a:t>2022/1/5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8C8F6-7200-402F-B493-B32BED4BD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6898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AEC2-6466-4C18-9E18-A6B0B0CB64A3}" type="datetimeFigureOut">
              <a:rPr kumimoji="1" lang="ja-JP" altLang="en-US" smtClean="0"/>
              <a:t>2022/1/5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8C8F6-7200-402F-B493-B32BED4BD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5158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AEC2-6466-4C18-9E18-A6B0B0CB64A3}" type="datetimeFigureOut">
              <a:rPr kumimoji="1" lang="ja-JP" altLang="en-US" smtClean="0"/>
              <a:t>2022/1/5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8C8F6-7200-402F-B493-B32BED4BD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0271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AEC2-6466-4C18-9E18-A6B0B0CB64A3}" type="datetimeFigureOut">
              <a:rPr kumimoji="1" lang="ja-JP" altLang="en-US" smtClean="0"/>
              <a:t>2022/1/5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8C8F6-7200-402F-B493-B32BED4BD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8503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AEC2-6466-4C18-9E18-A6B0B0CB64A3}" type="datetimeFigureOut">
              <a:rPr kumimoji="1" lang="ja-JP" altLang="en-US" smtClean="0"/>
              <a:t>2022/1/5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8C8F6-7200-402F-B493-B32BED4BD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851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7AEC2-6466-4C18-9E18-A6B0B0CB64A3}" type="datetimeFigureOut">
              <a:rPr kumimoji="1" lang="ja-JP" altLang="en-US" smtClean="0"/>
              <a:t>2022/1/5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8C8F6-7200-402F-B493-B32BED4BD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462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C402662-372A-47B2-B137-CC396DB11571}"/>
              </a:ext>
            </a:extLst>
          </p:cNvPr>
          <p:cNvSpPr/>
          <p:nvPr/>
        </p:nvSpPr>
        <p:spPr>
          <a:xfrm>
            <a:off x="-71021" y="2027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 </a:t>
            </a:r>
            <a:r>
              <a:rPr kumimoji="1"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演題発表に関連し、開示すべき利益相反関係にある</a:t>
            </a:r>
            <a:endParaRPr kumimoji="1" lang="en-US" altLang="ja-JP" sz="2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 企業などはありません。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8E4D11B-4349-4D15-B4FD-33DDF723DC7B}"/>
              </a:ext>
            </a:extLst>
          </p:cNvPr>
          <p:cNvSpPr/>
          <p:nvPr/>
        </p:nvSpPr>
        <p:spPr>
          <a:xfrm>
            <a:off x="274982" y="583096"/>
            <a:ext cx="8594035" cy="6006547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FF3684B-E0CA-4644-A1FC-FA00260E56E8}"/>
              </a:ext>
            </a:extLst>
          </p:cNvPr>
          <p:cNvSpPr/>
          <p:nvPr/>
        </p:nvSpPr>
        <p:spPr>
          <a:xfrm>
            <a:off x="477076" y="795134"/>
            <a:ext cx="8189845" cy="2965175"/>
          </a:xfrm>
          <a:prstGeom prst="rect">
            <a:avLst/>
          </a:prstGeom>
          <a:solidFill>
            <a:schemeClr val="accent1">
              <a:shade val="30000"/>
              <a:satMod val="115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1"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〇〇</a:t>
            </a: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回日本創傷外科学会 学術集会</a:t>
            </a:r>
            <a:endParaRPr kumimoji="1" lang="en-US" altLang="ja-JP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利益相反 開示</a:t>
            </a:r>
            <a:endParaRPr kumimoji="1" lang="en-US" altLang="ja-JP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sz="1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3600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所属・氏名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A734F12-7EBA-4D78-8913-53E1535602EE}"/>
              </a:ext>
            </a:extLst>
          </p:cNvPr>
          <p:cNvSpPr/>
          <p:nvPr/>
        </p:nvSpPr>
        <p:spPr>
          <a:xfrm>
            <a:off x="8139820" y="110263"/>
            <a:ext cx="800219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600" b="1" cap="none" spc="0" dirty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様式１</a:t>
            </a:r>
          </a:p>
        </p:txBody>
      </p:sp>
    </p:spTree>
    <p:extLst>
      <p:ext uri="{BB962C8B-B14F-4D97-AF65-F5344CB8AC3E}">
        <p14:creationId xmlns:p14="http://schemas.microsoft.com/office/powerpoint/2010/main" val="2547461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C402662-372A-47B2-B137-CC396DB115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sz="21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sz="21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sz="21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2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演題発表に関連し、開示すべき利益相反関係にある企業などとして、</a:t>
            </a:r>
            <a:endParaRPr kumimoji="1" lang="en-US" altLang="ja-JP" sz="21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sz="21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2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講演料：　　　　　　　　　　　　　　〇〇〇社</a:t>
            </a:r>
            <a:endParaRPr kumimoji="1" lang="en-US" altLang="ja-JP" sz="21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en-US" altLang="ja-JP" sz="1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2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受託研究・共同研究費：　　　　〇〇製薬</a:t>
            </a:r>
            <a:endParaRPr kumimoji="1" lang="en-US" altLang="ja-JP" sz="21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en-US" altLang="ja-JP" sz="1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2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寄付講座所属</a:t>
            </a:r>
            <a:r>
              <a:rPr kumimoji="1" lang="ja-JP" altLang="en-US" sz="21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　　　　　　　　　 あり</a:t>
            </a:r>
            <a:r>
              <a:rPr kumimoji="1" lang="ja-JP" altLang="en-US" sz="2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（〇〇社）</a:t>
            </a:r>
            <a:endParaRPr kumimoji="1" lang="en-US" altLang="ja-JP" sz="21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en-US" altLang="ja-JP" sz="21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2100" b="1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 ↑ 開示すべき内容がある項目のみ記載してください）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8E4D11B-4349-4D15-B4FD-33DDF723DC7B}"/>
              </a:ext>
            </a:extLst>
          </p:cNvPr>
          <p:cNvSpPr/>
          <p:nvPr/>
        </p:nvSpPr>
        <p:spPr>
          <a:xfrm>
            <a:off x="274982" y="559080"/>
            <a:ext cx="8594035" cy="6030563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FF3684B-E0CA-4644-A1FC-FA00260E56E8}"/>
              </a:ext>
            </a:extLst>
          </p:cNvPr>
          <p:cNvSpPr/>
          <p:nvPr/>
        </p:nvSpPr>
        <p:spPr>
          <a:xfrm>
            <a:off x="477076" y="736848"/>
            <a:ext cx="8189845" cy="2745160"/>
          </a:xfrm>
          <a:prstGeom prst="rect">
            <a:avLst/>
          </a:prstGeom>
          <a:solidFill>
            <a:schemeClr val="accent1">
              <a:shade val="30000"/>
              <a:satMod val="115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1"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回日本創傷外科学会 学術集会</a:t>
            </a:r>
            <a:endParaRPr kumimoji="1" lang="en-US" altLang="ja-JP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利益相反 開示</a:t>
            </a:r>
            <a:endParaRPr kumimoji="1" lang="en-US" altLang="ja-JP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sz="1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3600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所属・氏名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0305DB8-EBC3-413D-B6DC-8635955CB373}"/>
              </a:ext>
            </a:extLst>
          </p:cNvPr>
          <p:cNvSpPr/>
          <p:nvPr/>
        </p:nvSpPr>
        <p:spPr>
          <a:xfrm>
            <a:off x="8139820" y="110263"/>
            <a:ext cx="800219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600" b="1" cap="none" spc="0" dirty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様式２</a:t>
            </a:r>
          </a:p>
        </p:txBody>
      </p:sp>
    </p:spTree>
    <p:extLst>
      <p:ext uri="{BB962C8B-B14F-4D97-AF65-F5344CB8AC3E}">
        <p14:creationId xmlns:p14="http://schemas.microsoft.com/office/powerpoint/2010/main" val="790962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105</Words>
  <Application>Microsoft Office PowerPoint</Application>
  <PresentationFormat>画面に合わせる (4:3)</PresentationFormat>
  <Paragraphs>45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tomoda</dc:creator>
  <cp:lastModifiedBy>tomoda</cp:lastModifiedBy>
  <cp:revision>6</cp:revision>
  <dcterms:created xsi:type="dcterms:W3CDTF">2020-06-24T01:06:54Z</dcterms:created>
  <dcterms:modified xsi:type="dcterms:W3CDTF">2022-01-05T08:00:36Z</dcterms:modified>
</cp:coreProperties>
</file>