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B3EBFF"/>
    <a:srgbClr val="7DDDFF"/>
    <a:srgbClr val="22746E"/>
    <a:srgbClr val="2FA39B"/>
    <a:srgbClr val="FFFF99"/>
    <a:srgbClr val="0066FF"/>
    <a:srgbClr val="FF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32" d="100"/>
          <a:sy n="132" d="100"/>
        </p:scale>
        <p:origin x="2016" y="132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22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77051" cy="511175"/>
          </a:xfrm>
          <a:prstGeom prst="rect">
            <a:avLst/>
          </a:prstGeom>
        </p:spPr>
        <p:txBody>
          <a:bodyPr vert="horz" lIns="91392" tIns="45695" rIns="91392" bIns="45695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5425" y="4"/>
            <a:ext cx="3077051" cy="511175"/>
          </a:xfrm>
          <a:prstGeom prst="rect">
            <a:avLst/>
          </a:prstGeom>
        </p:spPr>
        <p:txBody>
          <a:bodyPr vert="horz" lIns="91392" tIns="45695" rIns="91392" bIns="45695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4"/>
            <a:ext cx="3077051" cy="511175"/>
          </a:xfrm>
          <a:prstGeom prst="rect">
            <a:avLst/>
          </a:prstGeom>
        </p:spPr>
        <p:txBody>
          <a:bodyPr vert="horz" lIns="91392" tIns="45695" rIns="91392" bIns="45695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5425" y="9721854"/>
            <a:ext cx="3077051" cy="511175"/>
          </a:xfrm>
          <a:prstGeom prst="rect">
            <a:avLst/>
          </a:prstGeom>
        </p:spPr>
        <p:txBody>
          <a:bodyPr vert="horz" lIns="91392" tIns="45695" rIns="91392" bIns="45695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78640" cy="512763"/>
          </a:xfrm>
          <a:prstGeom prst="rect">
            <a:avLst/>
          </a:prstGeom>
        </p:spPr>
        <p:txBody>
          <a:bodyPr vert="horz" lIns="109815" tIns="54908" rIns="109815" bIns="54908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3838" y="4"/>
            <a:ext cx="3078640" cy="512763"/>
          </a:xfrm>
          <a:prstGeom prst="rect">
            <a:avLst/>
          </a:prstGeom>
        </p:spPr>
        <p:txBody>
          <a:bodyPr vert="horz" lIns="109815" tIns="54908" rIns="109815" bIns="54908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2024/9/24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9815" tIns="54908" rIns="109815" bIns="5490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093" y="4862513"/>
            <a:ext cx="5683886" cy="4605337"/>
          </a:xfrm>
          <a:prstGeom prst="rect">
            <a:avLst/>
          </a:prstGeom>
        </p:spPr>
        <p:txBody>
          <a:bodyPr vert="horz" lIns="109815" tIns="54908" rIns="109815" bIns="5490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0266"/>
            <a:ext cx="3078640" cy="512761"/>
          </a:xfrm>
          <a:prstGeom prst="rect">
            <a:avLst/>
          </a:prstGeom>
        </p:spPr>
        <p:txBody>
          <a:bodyPr vert="horz" lIns="109815" tIns="54908" rIns="109815" bIns="54908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3838" y="9720266"/>
            <a:ext cx="3078640" cy="512761"/>
          </a:xfrm>
          <a:prstGeom prst="rect">
            <a:avLst/>
          </a:prstGeom>
        </p:spPr>
        <p:txBody>
          <a:bodyPr vert="horz" lIns="109815" tIns="54908" rIns="109815" bIns="54908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893" indent="-285727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2911" indent="-22858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077" indent="-22858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242" indent="-22858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405" indent="-22858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571" indent="-22858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8736" indent="-22858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5901" indent="-22858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5528791" cy="824483"/>
          </a:xfrm>
          <a:prstGeom prst="rect">
            <a:avLst/>
          </a:prstGeom>
          <a:solidFill>
            <a:srgbClr val="FF9933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日本泌尿器腫瘍学会第</a:t>
            </a:r>
            <a:r>
              <a:rPr lang="en-US" altLang="ja-JP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回学術集会</a:t>
            </a:r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ポスター・チラシ設置　</a:t>
            </a:r>
            <a:r>
              <a:rPr lang="en-US" altLang="ja-JP" sz="2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荷札</a:t>
            </a:r>
            <a:r>
              <a:rPr lang="en-US" altLang="ja-JP" sz="2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4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256781"/>
              </p:ext>
            </p:extLst>
          </p:nvPr>
        </p:nvGraphicFramePr>
        <p:xfrm>
          <a:off x="111124" y="864351"/>
          <a:ext cx="6946902" cy="44563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5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学会名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団体名など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2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58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58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820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2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送付内容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＜送付物内容にチェックをご記入ください＞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チラシ　（　　　　）枚　　　□　ポスター　（　　　　）枚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＊会期終了後、残部は破棄させていただきますのでご了承ください。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17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eaLnBrk="1" hangingPunct="1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〒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810-0001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福岡県福岡市中央区天神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1-9-17-11F</a:t>
                      </a:r>
                    </a:p>
                    <a:p>
                      <a:pPr eaLnBrk="1" hangingPunct="1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092-718-3531</a:t>
                      </a:r>
                    </a:p>
                    <a:p>
                      <a:pPr eaLnBrk="1" hangingPunct="1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株式会社コングレ </a:t>
                      </a:r>
                      <a:r>
                        <a:rPr kumimoji="1" lang="ja-JP" altLang="en-US" sz="1100" b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九州支社内</a:t>
                      </a:r>
                      <a:endParaRPr kumimoji="1" lang="en-US" altLang="ja-JP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eaLnBrk="1" hangingPunct="1"/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日本泌尿器腫瘍学会第</a:t>
                      </a:r>
                      <a:r>
                        <a:rPr kumimoji="1" lang="en-US" altLang="ja-JP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回学術集会　運営本部　宛　　　　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59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2000" b="1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2000" b="1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（金）必着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02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 　 　　個</a:t>
                      </a:r>
                    </a:p>
                  </a:txBody>
                  <a:tcPr marL="91435" marR="91435" marT="45707" marB="45707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ED2FD530-AE94-4AEE-BA2A-19B661C20249}"/>
              </a:ext>
            </a:extLst>
          </p:cNvPr>
          <p:cNvCxnSpPr>
            <a:cxnSpLocks/>
          </p:cNvCxnSpPr>
          <p:nvPr/>
        </p:nvCxnSpPr>
        <p:spPr bwMode="auto">
          <a:xfrm flipV="1">
            <a:off x="3728591" y="4848487"/>
            <a:ext cx="432048" cy="3762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 Box 6">
            <a:extLst>
              <a:ext uri="{FF2B5EF4-FFF2-40B4-BE49-F238E27FC236}">
                <a16:creationId xmlns:a16="http://schemas.microsoft.com/office/drawing/2014/main" id="{1AA38966-DF01-CA8C-6349-D147E147B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3561" y="62844"/>
            <a:ext cx="1494466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MS UI Gothic" pitchFamily="50" charset="-128"/>
                <a:ea typeface="MS UI Gothic" pitchFamily="50" charset="-128"/>
              </a:rPr>
              <a:t>※ </a:t>
            </a: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カラーコピーして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全ての荷物に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貼付してください。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115</Words>
  <Application>Microsoft Office PowerPoint</Application>
  <PresentationFormat>B5 (ISO) 176x250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MS UI Gothic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2noz-yonehara</cp:lastModifiedBy>
  <cp:revision>136</cp:revision>
  <cp:lastPrinted>2023-11-29T05:53:16Z</cp:lastPrinted>
  <dcterms:created xsi:type="dcterms:W3CDTF">2011-01-14T11:42:04Z</dcterms:created>
  <dcterms:modified xsi:type="dcterms:W3CDTF">2024-09-24T06:15:31Z</dcterms:modified>
</cp:coreProperties>
</file>