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>
        <p:scale>
          <a:sx n="75" d="100"/>
          <a:sy n="75" d="100"/>
        </p:scale>
        <p:origin x="717" y="46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2023/5/12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478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90801"/>
            <a:ext cx="109728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2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CCF3499-5222-45A4-98D7-0240718B7EF7}"/>
              </a:ext>
            </a:extLst>
          </p:cNvPr>
          <p:cNvSpPr/>
          <p:nvPr userDrawn="1"/>
        </p:nvSpPr>
        <p:spPr>
          <a:xfrm>
            <a:off x="314657" y="111482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3F4541-4E74-440A-BAA8-0B5A1E6EC9D0}"/>
              </a:ext>
            </a:extLst>
          </p:cNvPr>
          <p:cNvSpPr/>
          <p:nvPr userDrawn="1"/>
        </p:nvSpPr>
        <p:spPr>
          <a:xfrm>
            <a:off x="390857" y="644882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>
                <a:solidFill>
                  <a:srgbClr val="FFFFFF"/>
                </a:solidFill>
                <a:ea typeface=""/>
              </a:rPr>
              <a:t> </a:t>
            </a:r>
          </a:p>
        </p:txBody>
      </p:sp>
      <p:pic>
        <p:nvPicPr>
          <p:cNvPr id="13" name="図 12" descr="logo.png">
            <a:extLst>
              <a:ext uri="{FF2B5EF4-FFF2-40B4-BE49-F238E27FC236}">
                <a16:creationId xmlns:a16="http://schemas.microsoft.com/office/drawing/2014/main" id="{6099740F-9F1A-4586-83EC-C1A5ABB10F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111482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019299" y="1175864"/>
            <a:ext cx="8153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3600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2743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09801" y="1645342"/>
            <a:ext cx="8080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発表者名：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（◎代表者）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83558"/>
              </p:ext>
            </p:extLst>
          </p:nvPr>
        </p:nvGraphicFramePr>
        <p:xfrm>
          <a:off x="2383068" y="2121544"/>
          <a:ext cx="7734299" cy="4636313"/>
        </p:xfrm>
        <a:graphic>
          <a:graphicData uri="http://schemas.openxmlformats.org/drawingml/2006/table">
            <a:tbl>
              <a:tblPr/>
              <a:tblGrid>
                <a:gridCol w="223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3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該当の有る場合、企業名等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4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研究費などの総額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（奨学寄附金等）の総額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100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096332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企業などが提供する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寄附</a:t>
                      </a:r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講座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企業所属の非常勤職員、派遣職員、社会人大学生である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200" kern="1200" dirty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旅費・贈答品などの受領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つの企業・団体から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年間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無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447799" y="1214197"/>
            <a:ext cx="9296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lt"/>
              </a:rPr>
              <a:t>The</a:t>
            </a:r>
            <a:r>
              <a:rPr lang="ja-JP" altLang="en-US" sz="2400" b="1" dirty="0">
                <a:latin typeface="+mn-lt"/>
              </a:rPr>
              <a:t> </a:t>
            </a:r>
            <a:r>
              <a:rPr lang="en-US" altLang="ja-JP" sz="2400" b="1" dirty="0">
                <a:latin typeface="+mn-lt"/>
              </a:rPr>
              <a:t>Japanese Society for Vascular Surgery</a:t>
            </a:r>
          </a:p>
          <a:p>
            <a:pPr algn="ctr"/>
            <a:r>
              <a:rPr kumimoji="0" lang="en-US" altLang="ja-JP" sz="2400" b="1" dirty="0">
                <a:solidFill>
                  <a:schemeClr val="tx1"/>
                </a:solidFill>
                <a:latin typeface="+mn-lt"/>
              </a:rPr>
              <a:t>COI </a:t>
            </a:r>
            <a:r>
              <a:rPr kumimoji="0" lang="ja-JP" alt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0" lang="en-US" altLang="ja-JP" sz="2400" b="1" dirty="0">
                <a:solidFill>
                  <a:schemeClr val="tx1"/>
                </a:solidFill>
                <a:latin typeface="+mn-lt"/>
              </a:rPr>
              <a:t>Disclosure</a:t>
            </a:r>
            <a:endParaRPr kumimoji="0" lang="en-US" altLang="ja-JP" sz="2400" b="1" dirty="0">
              <a:solidFill>
                <a:schemeClr val="tx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2743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34067" y="1957013"/>
            <a:ext cx="8723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ja-JP" sz="2000" b="1" u="sng" dirty="0">
                <a:solidFill>
                  <a:schemeClr val="tx1"/>
                </a:solidFill>
              </a:rPr>
              <a:t>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：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000" b="1" u="sng" dirty="0" err="1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◎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 ○○</a:t>
            </a:r>
            <a:r>
              <a:rPr kumimoji="0" lang="ja-JP" altLang="en-US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 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（◎</a:t>
            </a:r>
            <a:r>
              <a:rPr kumimoji="0" lang="en-US" altLang="ja-JP" sz="2000" b="1" u="sng" dirty="0">
                <a:solidFill>
                  <a:schemeClr val="tx1"/>
                </a:solidFill>
              </a:rPr>
              <a:t>Lead presenter</a:t>
            </a:r>
            <a:r>
              <a:rPr kumimoji="0" lang="ja-JP" altLang="en-US" sz="2000" b="1" u="sng" dirty="0">
                <a:solidFill>
                  <a:schemeClr val="tx1"/>
                </a:solidFill>
              </a:rPr>
              <a:t>）</a:t>
            </a:r>
            <a:endParaRPr kumimoji="0" lang="en-US" altLang="ja-JP" sz="2000" b="1" u="sng" dirty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99018"/>
              </p:ext>
            </p:extLst>
          </p:nvPr>
        </p:nvGraphicFramePr>
        <p:xfrm>
          <a:off x="1371601" y="2308794"/>
          <a:ext cx="9905999" cy="4457767"/>
        </p:xfrm>
        <a:graphic>
          <a:graphicData uri="http://schemas.openxmlformats.org/drawingml/2006/table">
            <a:tbl>
              <a:tblPr/>
              <a:tblGrid>
                <a:gridCol w="3581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4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Categories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 or No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Entities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Employment/Leadership position/Advisory role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ownership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平成明朝"/>
                          <a:cs typeface="Times New Roman"/>
                        </a:rPr>
                        <a:t>1,000,000 JPY or more profit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marL="90170" marR="901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Patent royalties/licensing fees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Honoraria (e.g. lecture fees)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500,000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Fees for promotional materials or manuscript fee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500,000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○○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</a:rPr>
                        <a:t>Pharmaceutical Co., Ltd.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Scholarship/Donation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1,000,000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No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093532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Endowed chair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Adjunct/Temporary staff/Student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 expenses/Gift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one company / organization is 50,000 JPY/</a:t>
                      </a:r>
                      <a:r>
                        <a:rPr kumimoji="1" lang="en-US" altLang="ja-JP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kumimoji="1" lang="en-US" altLang="ja-JP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more</a:t>
                      </a: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1045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389</Words>
  <Application>Microsoft Office PowerPoint</Application>
  <PresentationFormat>ワイド画面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HGP創英角ｺﾞｼｯｸUB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大本　以以子/Iiko Omoto（JCD）</cp:lastModifiedBy>
  <cp:revision>76</cp:revision>
  <cp:lastPrinted>1601-01-01T00:00:00Z</cp:lastPrinted>
  <dcterms:created xsi:type="dcterms:W3CDTF">1601-01-01T00:00:00Z</dcterms:created>
  <dcterms:modified xsi:type="dcterms:W3CDTF">2023-05-12T10:07:22Z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