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CC99"/>
    <a:srgbClr val="2E9DB0"/>
    <a:srgbClr val="66CCFF"/>
    <a:srgbClr val="FFFF99"/>
    <a:srgbClr val="FFFF66"/>
    <a:srgbClr val="3399FF"/>
    <a:srgbClr val="0066FF"/>
    <a:srgbClr val="FF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57954-BDCE-B410-A513-F98F18B55004}" v="4" dt="2025-03-03T07:17:13.3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32" d="100"/>
          <a:sy n="132" d="100"/>
        </p:scale>
        <p:origin x="2016" y="12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22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手島 浩一朗 (Kouichirou Tesima)" userId="S::kou-tesima@congre.co.jp::da8173ea-88a0-4b84-913f-054b7fda1ea7" providerId="AD" clId="Web-{DE957954-BDCE-B410-A513-F98F18B55004}"/>
    <pc:docChg chg="modSld">
      <pc:chgData name="手島 浩一朗 (Kouichirou Tesima)" userId="S::kou-tesima@congre.co.jp::da8173ea-88a0-4b84-913f-054b7fda1ea7" providerId="AD" clId="Web-{DE957954-BDCE-B410-A513-F98F18B55004}" dt="2025-03-03T07:17:13.322" v="3"/>
      <pc:docMkLst>
        <pc:docMk/>
      </pc:docMkLst>
      <pc:sldChg chg="modSp">
        <pc:chgData name="手島 浩一朗 (Kouichirou Tesima)" userId="S::kou-tesima@congre.co.jp::da8173ea-88a0-4b84-913f-054b7fda1ea7" providerId="AD" clId="Web-{DE957954-BDCE-B410-A513-F98F18B55004}" dt="2025-03-03T07:17:13.322" v="3"/>
        <pc:sldMkLst>
          <pc:docMk/>
          <pc:sldMk cId="0" sldId="258"/>
        </pc:sldMkLst>
        <pc:graphicFrameChg chg="mod modGraphic">
          <ac:chgData name="手島 浩一朗 (Kouichirou Tesima)" userId="S::kou-tesima@congre.co.jp::da8173ea-88a0-4b84-913f-054b7fda1ea7" providerId="AD" clId="Web-{DE957954-BDCE-B410-A513-F98F18B55004}" dt="2025-03-03T07:17:13.322" v="3"/>
          <ac:graphicFrameMkLst>
            <pc:docMk/>
            <pc:sldMk cId="0" sldId="258"/>
            <ac:graphicFrameMk id="2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5424" y="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2025/3/14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5424" y="972185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8640" cy="512763"/>
          </a:xfrm>
          <a:prstGeom prst="rect">
            <a:avLst/>
          </a:prstGeom>
        </p:spPr>
        <p:txBody>
          <a:bodyPr vert="horz" lIns="109827" tIns="54914" rIns="109827" bIns="54914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3838" y="3"/>
            <a:ext cx="3078640" cy="512763"/>
          </a:xfrm>
          <a:prstGeom prst="rect">
            <a:avLst/>
          </a:prstGeom>
        </p:spPr>
        <p:txBody>
          <a:bodyPr vert="horz" lIns="109827" tIns="54914" rIns="109827" bIns="54914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2025/3/14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9827" tIns="54914" rIns="109827" bIns="5491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092" y="4862513"/>
            <a:ext cx="5683886" cy="4605337"/>
          </a:xfrm>
          <a:prstGeom prst="rect">
            <a:avLst/>
          </a:prstGeom>
        </p:spPr>
        <p:txBody>
          <a:bodyPr vert="horz" lIns="109827" tIns="54914" rIns="109827" bIns="54914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0266"/>
            <a:ext cx="3078640" cy="512761"/>
          </a:xfrm>
          <a:prstGeom prst="rect">
            <a:avLst/>
          </a:prstGeom>
        </p:spPr>
        <p:txBody>
          <a:bodyPr vert="horz" lIns="109827" tIns="54914" rIns="109827" bIns="54914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3838" y="9720266"/>
            <a:ext cx="3078640" cy="512761"/>
          </a:xfrm>
          <a:prstGeom prst="rect">
            <a:avLst/>
          </a:prstGeom>
        </p:spPr>
        <p:txBody>
          <a:bodyPr vert="horz" lIns="109827" tIns="54914" rIns="109827" bIns="54914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73" indent="-285758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34" indent="-228607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49" indent="-228607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62" indent="-228607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75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90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103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318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108742" y="96143"/>
            <a:ext cx="6946903" cy="5184577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108741" y="96143"/>
            <a:ext cx="6946904" cy="1037196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zh-CN" altLang="en-US" sz="2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zh-CN" sz="2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53</a:t>
            </a:r>
            <a:r>
              <a:rPr lang="zh-CN" altLang="en-US" sz="2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回日本血管外科学会学術総会</a:t>
            </a:r>
            <a:endParaRPr lang="en-US" altLang="zh-CN" sz="2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送付状</a:t>
            </a:r>
            <a:r>
              <a:rPr lang="en-US" altLang="ja-JP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eaLnBrk="1" hangingPunct="1">
              <a:defRPr/>
            </a:pPr>
            <a:r>
              <a:rPr lang="ja-JP" altLang="en-US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掲示用ポスター・設置用チラシ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766728"/>
              </p:ext>
            </p:extLst>
          </p:nvPr>
        </p:nvGraphicFramePr>
        <p:xfrm>
          <a:off x="108743" y="1133340"/>
          <a:ext cx="6946900" cy="41473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9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7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4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6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167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167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(TEL)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／</a:t>
                      </a:r>
                    </a:p>
                  </a:txBody>
                  <a:tcPr marL="91435" marR="91435" marT="45707" marB="45707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9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r>
                        <a:rPr lang="en-US" altLang="zh-CN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802-0001</a:t>
                      </a: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福岡県北九州市小倉北区浅野</a:t>
                      </a: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3-8-1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/>
                          <a:ea typeface="Meiryo UI"/>
                        </a:rPr>
                        <a:t>西日本総合展示場新館１</a:t>
                      </a: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/>
                          <a:ea typeface="Meiryo UI"/>
                        </a:rPr>
                        <a:t>F</a:t>
                      </a: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/>
                          <a:ea typeface="Meiryo UI"/>
                        </a:rPr>
                        <a:t>　主催者室</a:t>
                      </a: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/>
                          <a:ea typeface="Meiryo UI"/>
                        </a:rPr>
                        <a:t>A-1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</a:t>
                      </a: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回日本血管外科学会学術総会　運営本部宛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093-511-6848</a:t>
                      </a: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（代表）</a:t>
                      </a: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必着日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５年５月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０日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)14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時以降着指定</a:t>
                      </a: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143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3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3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B6C179-6A83-6AA9-D3F9-9EFA1EFDF489}"/>
              </a:ext>
            </a:extLst>
          </p:cNvPr>
          <p:cNvSpPr txBox="1"/>
          <p:nvPr/>
        </p:nvSpPr>
        <p:spPr>
          <a:xfrm>
            <a:off x="6275923" y="2976463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個口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113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江副 綾子 (Ryoko Ezoe)</cp:lastModifiedBy>
  <cp:revision>122</cp:revision>
  <cp:lastPrinted>2024-03-28T09:42:13Z</cp:lastPrinted>
  <dcterms:created xsi:type="dcterms:W3CDTF">2011-01-14T11:42:04Z</dcterms:created>
  <dcterms:modified xsi:type="dcterms:W3CDTF">2025-03-14T03:58:24Z</dcterms:modified>
</cp:coreProperties>
</file>