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DF18405-84D5-DC9B-B518-B8AC318849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4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329560-2D95-E326-33F8-3A89BD85E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30EFED-A173-1FA4-819A-2B91B24A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28F980E-B2FA-7542-7FB3-2C3A129D7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E491292-3B86-00B8-9BB6-12E4B1D06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9F79997-2E15-33A8-F684-6E54CE9AB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35B18B6-2E4C-87B8-8C9A-44E87BD24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38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D912FB-31F6-2161-868B-4F9803A5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A3DD371-0AC7-E67E-3C1A-B8955696D2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9C3100F-48A7-3464-BD95-5033E348D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7567074-42FA-0E09-9496-30748E1D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BD3B53A-695D-3B3D-300E-F42DD181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162520E-9F15-413F-D2FE-423F40F4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8412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9089F9-4F43-08DE-CFC3-111878C8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60D52F8-A156-55AD-F0A2-565EB557B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2F5AC8-2014-555A-6F4D-18808B2A3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A20E06-5B03-F1A8-3C09-5365F3661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142E21-79CD-298A-7979-AE90410D4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3951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32528F2-8A61-045D-F128-38F5BB1E70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B831B9D-C813-711C-EC84-CAA5FCD3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B5A2E1-5BC5-C702-69C8-0434CDE7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6C0131-31BD-5E4D-A4ED-BCD1AE06D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EB3B5A-F6D2-BFE5-FF13-541EB5110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63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演題氏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アプリケーション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EDDBBE7-E118-476D-F904-20626DD675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cxnSp>
        <p:nvCxnSpPr>
          <p:cNvPr id="20" name="直線コネクタ 19"/>
          <p:cNvCxnSpPr>
            <a:cxnSpLocks/>
          </p:cNvCxnSpPr>
          <p:nvPr userDrawn="1"/>
        </p:nvCxnSpPr>
        <p:spPr>
          <a:xfrm>
            <a:off x="192000" y="3170951"/>
            <a:ext cx="11808000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36000" y="3710643"/>
            <a:ext cx="11520000" cy="256377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ja-JP" altLang="en-US" sz="8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>
              <a:defRPr lang="ja-JP" altLang="en-US" sz="4400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>
              <a:defRPr lang="ja-JP" altLang="en-US" sz="4400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>
              <a:defRPr lang="ja-JP" altLang="en-US" sz="4400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4pPr>
            <a:lvl5pPr>
              <a:defRPr lang="ja-JP" altLang="en-US" sz="4400" dirty="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5pPr>
          </a:lstStyle>
          <a:p>
            <a:pPr marL="0" lvl="0" algn="ctr">
              <a:spcBef>
                <a:spcPct val="50000"/>
              </a:spcBef>
            </a:pPr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2" name="タイトル 1"/>
          <p:cNvSpPr>
            <a:spLocks noGrp="1"/>
          </p:cNvSpPr>
          <p:nvPr>
            <p:ph type="title"/>
          </p:nvPr>
        </p:nvSpPr>
        <p:spPr>
          <a:xfrm>
            <a:off x="0" y="1313587"/>
            <a:ext cx="12192000" cy="94641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lang="ja-JP" altLang="en-US" sz="60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>
              <a:spcBef>
                <a:spcPct val="50000"/>
              </a:spcBef>
            </a:pPr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65695CB5-5F31-C259-3933-DC4CAFD350E0}"/>
              </a:ext>
            </a:extLst>
          </p:cNvPr>
          <p:cNvCxnSpPr>
            <a:cxnSpLocks/>
          </p:cNvCxnSpPr>
          <p:nvPr userDrawn="1"/>
        </p:nvCxnSpPr>
        <p:spPr>
          <a:xfrm>
            <a:off x="192000" y="3195625"/>
            <a:ext cx="11808000" cy="0"/>
          </a:xfrm>
          <a:prstGeom prst="line">
            <a:avLst/>
          </a:prstGeom>
          <a:ln w="38100">
            <a:solidFill>
              <a:srgbClr val="1557A0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66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Abstr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黒い背景と白い文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F64DFAC-9599-020B-1565-9FE4D2A60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516000" y="698865"/>
            <a:ext cx="11160000" cy="43396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lang="ja-JP" altLang="en-US" sz="2400" b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>
              <a:spcBef>
                <a:spcPct val="50000"/>
              </a:spcBef>
            </a:pPr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1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516000" y="1318622"/>
            <a:ext cx="11160000" cy="5184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 algn="l">
              <a:buNone/>
              <a:defRPr sz="2000" b="0">
                <a:solidFill>
                  <a:schemeClr val="tx1"/>
                </a:solidFill>
                <a:effectLst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  <a:br>
              <a:rPr kumimoji="1" lang="en-US" altLang="ja-JP" dirty="0"/>
            </a:br>
            <a:br>
              <a:rPr kumimoji="1" lang="en-US" altLang="ja-JP" dirty="0"/>
            </a:br>
            <a:endParaRPr kumimoji="1" lang="ja-JP" altLang="en-US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7386356" y="0"/>
            <a:ext cx="4800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第</a:t>
            </a: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zh-CN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回日本</a:t>
            </a: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●●</a:t>
            </a:r>
            <a:r>
              <a:rPr lang="zh-CN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学術総会</a:t>
            </a:r>
            <a:endParaRPr kumimoji="1" lang="ja-JP" altLang="en-US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995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006CE6-6D31-EFF6-3305-5F8B052A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C7852A-F650-575F-1766-9A83FC236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839264-4948-F321-9CB8-A6281A932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AABFF9-2900-D7FD-8BDE-62FD4447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C30A95-D841-D96D-B88E-8734BE5F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450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B07B64-98E1-6B1D-D1F0-E038A1B1C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3655977-2F4F-A17E-CF3E-5454B6179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197625-FA93-42C9-54F0-F2BCF00C6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418F56-9B53-9221-893B-4B7E35AED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991130-27CD-24CD-61CF-2C2B093C5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04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D4BB7-CC84-4105-DDDA-0C9847769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D3A38E-5247-0C06-59B0-E110A2BB25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7340BBB-35CF-8522-52C1-7966382D1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D3E03BC-2522-06CB-954E-E414BA9DE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3634F6F-143F-E061-774A-5650DB14C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198F43A-F94D-F143-C694-A3DF6D5A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24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563149-4B0A-2616-7E54-AA0864043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FA80A0D-8835-3E11-AB3E-663F0D706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4DC3B14-BF48-3320-BA3C-2DD7D4EAB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229F3D1-7F6F-0F29-AAC3-EA948E263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3855096-A12C-89AF-AF95-FCE41BF27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0336062-EEB2-876C-B1EB-FB7F0CD7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4040E0A-5B77-1397-B93A-1625966C8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DB7A704-3664-C46B-4F44-6152D0C3A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69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71A6E4-A8CE-10EE-4CCE-7F2E4A998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AC2AC55-6BCF-627C-6880-33FCD7A5F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5CDE10D-E307-8FE4-BAFA-B7E8B2D5A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43348E0-6DB0-18DC-074D-364812439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1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F227006-20C4-094D-1484-055D0270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6D14518-142A-6FF5-91C5-6C7E33E00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690E76-0DB3-2019-1016-FA303A062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880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EC2606A-BA9F-6E44-8A57-039849801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DC6FFC-BCBA-93A2-25FF-48D91EB2B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8631E6-8F18-48DF-A088-5A8FD0161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6CBA8B14-9701-4EA9-996C-5144E4DD4441}" type="datetimeFigureOut">
              <a:rPr lang="ja-JP" altLang="en-US" smtClean="0"/>
              <a:pPr/>
              <a:t>2025/5/30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079C21-7571-6CE1-3CEA-F5327800FA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61BD10-C6AF-59DD-CD8A-718D80CD1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C13AC46D-10D1-4E82-AA94-AE6A825C9C6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750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A019B8-15BD-8BCF-B4E9-FF78CDD86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タイトル・背景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3A49AB-64CA-3057-EB57-23D3EE26C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7617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9DC490-1BF1-77BD-8342-DCE43CA33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目的・対象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C34372-F36D-90A3-D7C2-33428D357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60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D6BC16-04C5-C3C4-3AE4-2066507C5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方法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13C780-2E73-3CA4-AD2B-813723FF9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5441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6A457E-0EA6-E5FE-152A-CA9CDF39C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結果</a:t>
            </a:r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883A1F-7AC9-69CF-EC42-3130DC086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324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21B185-3185-2F4E-547D-86775D28E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結果</a:t>
            </a:r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4DF81B-8E64-73DD-DA25-03D75AD5E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5711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9722DE-5129-4D2F-77A8-1AF4F42F8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考察・結論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A182FC-9756-8B53-8E71-F355C2C11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5831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14</Words>
  <Application>Microsoft Office PowerPoint</Application>
  <PresentationFormat>ワイド画面</PresentationFormat>
  <Paragraphs>6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9" baseType="lpstr">
      <vt:lpstr>メイリオ</vt:lpstr>
      <vt:lpstr>Arial</vt:lpstr>
      <vt:lpstr>Office テーマ</vt:lpstr>
      <vt:lpstr>タイトル・背景</vt:lpstr>
      <vt:lpstr>目的・対象</vt:lpstr>
      <vt:lpstr>方法</vt:lpstr>
      <vt:lpstr>結果1</vt:lpstr>
      <vt:lpstr>結果2</vt:lpstr>
      <vt:lpstr>考察・結論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玉城 千津子 (Chizuko Tamaki)</dc:creator>
  <cp:lastModifiedBy>玉城 千津子 (Chizuko Tamaki)</cp:lastModifiedBy>
  <cp:revision>5</cp:revision>
  <dcterms:created xsi:type="dcterms:W3CDTF">2025-01-24T02:01:44Z</dcterms:created>
  <dcterms:modified xsi:type="dcterms:W3CDTF">2025-05-30T06:36:15Z</dcterms:modified>
</cp:coreProperties>
</file>