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698" r:id="rId3"/>
    <p:sldMasterId id="2147483674" r:id="rId4"/>
    <p:sldMasterId id="2147483686" r:id="rId5"/>
    <p:sldMasterId id="2147483662" r:id="rId6"/>
  </p:sldMasterIdLst>
  <p:notesMasterIdLst>
    <p:notesMasterId r:id="rId8"/>
  </p:notesMasterIdLst>
  <p:sldIdLst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58"/>
  </p:normalViewPr>
  <p:slideViewPr>
    <p:cSldViewPr snapToGrid="0">
      <p:cViewPr varScale="1">
        <p:scale>
          <a:sx n="104" d="100"/>
          <a:sy n="104" d="100"/>
        </p:scale>
        <p:origin x="10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C62E-AA0B-4D42-B23D-6EA5F2903ABA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6B8E2-C9FF-5E42-AEC4-C20D51F6F5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5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F18405-84D5-DC9B-B518-B8AC31884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D63B83E-6A4F-63C1-DFDF-575A061E77A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355" y="4540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dirty="0"/>
              <a:t>テキストを入力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7079072E-5744-EF75-6FD5-D5FD499A19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テキストを入力</a:t>
            </a:r>
          </a:p>
          <a:p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1580CF2-780D-BF75-7DFC-3107B882A17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683370" y="231445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28888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29560-2D95-E326-33F8-3A89BD85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0EFED-A173-1FA4-819A-2B91B24A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8F980E-B2FA-7542-7FB3-2C3A129D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491292-3B86-00B8-9BB6-12E4B1D0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79997-2E15-33A8-F684-6E54CE9A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B18B6-2E4C-87B8-8C9A-44E87BD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8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912FB-31F6-2161-868B-4F9803A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3DD371-0AC7-E67E-3C1A-B8955696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C3100F-48A7-3464-BD95-5033E348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67074-42FA-0E09-9496-30748E1D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3B53A-695D-3B3D-300E-F42DD181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62520E-9F15-413F-D2FE-423F40F4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1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089F9-4F43-08DE-CFC3-111878C8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0D52F8-A156-55AD-F0A2-565EB557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2F5AC8-2014-555A-6F4D-18808B2A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A20E06-5B03-F1A8-3C09-5365F366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42E21-79CD-298A-7979-AE90410D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95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2528F2-8A61-045D-F128-38F5BB1E7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831B9D-C813-711C-EC84-CAA5FCD3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5A2E1-5BC5-C702-69C8-0434CDE7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6C0131-31BD-5E4D-A4ED-BCD1AE06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B3B5A-F6D2-BFE5-FF13-541EB511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8D39D-B11B-058F-E6E2-C8C985F8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0B567A-D919-7482-574D-402399882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8FF507-317D-58BF-CB6B-C229C81C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52819A-B9B8-FEFF-CE6C-0CFCC338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2E5F92-C2C6-2FD0-D0C3-98A12BD6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0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BB88C8-2FE9-D8B8-A24D-AAC0B0B0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89B326-8B5B-EAF4-BB67-FC65347A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86F23A-6DCE-EBD9-0950-28D66DC3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DC3487-9E2D-29F1-138A-25F73ADE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DDC8DD-F017-2838-E70B-75CB2053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72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36082-EAF2-A086-C33D-B1191643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71C462-C055-28FF-4966-DD138A2A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2CFFB1-63A3-63FD-D21D-FCB40D21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AD1A99-7AE3-C75A-FC6D-C14E2203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A55D8A-79E6-B480-60A8-C1D73949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0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77F8C-70C4-87CE-3263-8E9427A6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94152-9CE0-ACA7-F067-90FE2B602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5D7EB8-5E73-156A-B049-AD9DDF418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CE5E1-B894-8020-E8DE-7001B026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0F98D7-84D8-BE30-8D37-83002F34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9493CC-82F2-2FC8-CA46-99C97720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4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5C418-8FBD-BFB1-287B-A8A46EEB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9A382D-6F79-AEF1-3534-85B7BB45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7036C5-4DD2-EB18-7865-29D965819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45F55F-6506-3ED7-FF68-5FEAE0479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173FC4E-2CDA-E00C-A3C3-613EC9379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5D3194-4D26-FE28-0F50-9CBC6601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CE004-90B3-DE98-E54D-2EF4DE62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A725CA-3932-BDD5-8032-8990C921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8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題氏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DDBBE7-E118-476D-F904-20626DD67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cxnSp>
        <p:nvCxnSpPr>
          <p:cNvPr id="20" name="直線コネクタ 19"/>
          <p:cNvCxnSpPr>
            <a:cxnSpLocks/>
          </p:cNvCxnSpPr>
          <p:nvPr userDrawn="1"/>
        </p:nvCxnSpPr>
        <p:spPr>
          <a:xfrm>
            <a:off x="192000" y="3170951"/>
            <a:ext cx="11808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6000" y="3710643"/>
            <a:ext cx="11520000" cy="25637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ja-JP" altLang="en-US" sz="8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lang="ja-JP" altLang="en-US" sz="4400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</a:lstStyle>
          <a:p>
            <a:pPr marL="0" lvl="0" algn="ctr">
              <a:spcBef>
                <a:spcPct val="50000"/>
              </a:spcBef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0" y="1313587"/>
            <a:ext cx="12192000" cy="9464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lang="ja-JP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5695CB5-5F31-C259-3933-DC4CAFD350E0}"/>
              </a:ext>
            </a:extLst>
          </p:cNvPr>
          <p:cNvCxnSpPr>
            <a:cxnSpLocks/>
          </p:cNvCxnSpPr>
          <p:nvPr userDrawn="1"/>
        </p:nvCxnSpPr>
        <p:spPr>
          <a:xfrm>
            <a:off x="192000" y="3195625"/>
            <a:ext cx="11808000" cy="0"/>
          </a:xfrm>
          <a:prstGeom prst="line">
            <a:avLst/>
          </a:prstGeom>
          <a:ln w="38100">
            <a:solidFill>
              <a:srgbClr val="1557A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978B8-59E6-A4E0-6EFB-EFC0E38D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CC8D24-AA27-3A5F-55B0-39440325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A8B492-C0E3-3688-F6BD-3E18726C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08F7DD-D31C-5BBB-C489-C5F4E720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44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D5413C-4B13-A0D7-EE64-92D21B39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4F4A61-A702-EC13-BCC5-725E6975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B4EB1-E409-395D-E68A-F707D67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1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4485F-10E4-FF98-9C3A-14A584BC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EF1CE9-FBF5-35AE-30D5-4159E0A4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66FE74-49F5-B7F1-608A-2E7EC013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712BAB-F0C2-06FE-DC66-6B0EB193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3D17D2-2377-76E2-CC76-CF0B65AC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76AB61-AF93-3FE6-7022-2B5146D8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6DD3F-08D4-8E29-2D3E-3A5E0CAF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62B3D1-53A9-C063-BF9C-0B482AF2C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B47AD-5B70-71E8-0A81-FBAA3D839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91BFFA-784C-75A7-006D-E3D933B9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03D726-CF18-0AC0-BA68-10C70E1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DFC9BF-7EAC-4AA7-7235-034EA726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70521-16E3-15B9-E6A6-F2B9FEF8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97703B-032E-6EEE-07E3-44CA3EB8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527AE-CD90-2268-6341-658473AD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769099-C106-D860-C532-6C47D5CD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BB7B9C-F326-F258-0DB8-30FFFBA4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861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FF781A-01A0-B746-E1E1-F0701EA80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4A51A5-0A07-86A8-0275-B98C5D732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62E4A-AA81-A934-B39A-51C5CC6B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17A39F-0FBD-1078-1900-A6C1DDF5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82C31-777B-D52F-EB45-FFB4356F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2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62B826-21A8-7E5F-87E4-3B7DE94DB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9E823F-B631-B994-732B-9C8977EF1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C0D0CC-2853-720C-845E-49655498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474E82-5F9D-A9A6-892A-76B146F5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93361E-5844-1C2C-725D-590CCDF9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918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AF998-E75A-AA18-EF7E-7E6CE225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EFED20-60F9-D4E1-E939-C600CDC1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43BEF3-5F65-C6AD-7FCB-C4BE47E0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FAB004-7283-D37B-9B9C-93CB60E4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F31C4-5E52-EE76-923C-1F1CC506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9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87452-9BC1-8190-7D83-D375FDFA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3C22B0-3788-F037-0E0B-48FB0BD0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566A4-78FA-F21D-2612-A96ABBFB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C0057-5CE9-852B-ABC4-64229E68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A6A522-443E-2BE7-DAEF-62CE8FF3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96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64B10A-281C-1D84-7066-E05714C3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DE4BA4-6328-D137-C587-36C2DB3B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FC13BB-5F3B-4B02-6515-4A0942B2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B7A753-270F-BF1A-9821-E624E398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49C13D-1214-7891-477C-7C019B65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543073-EEA1-00C5-C2A9-74D0EBBC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4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032000" y="1318622"/>
            <a:ext cx="11160000" cy="5184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958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7E223-C3D9-BB2C-C140-5EFF6160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5F5A5E-24FF-AA4B-C2D4-B4BF49362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44B8C1-2A3A-464E-E235-AECE0CECD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1B7CF2-2554-98C9-0217-D8EDAC0F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59BC88-80A8-2520-9CE0-8EA950605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39D5CD-9624-DE57-2FC1-7B1F5500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31E729-160F-9912-1929-17A8C9EF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DBCF22-2EAA-C827-3772-7F8DCCD4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14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EF88C-ACBD-61C3-BE59-525B33B4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D74C86-0F63-BAB1-ADA0-58EBA72D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0EA511-EECD-AA9A-70C1-B6E005BD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E0857C-7303-1951-800C-5B0EF0E0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7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61DC8B-70D6-8325-64FB-D652BB42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61D81A8-E191-0154-77FA-7A5B70E8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334D8F-87C0-4231-6204-BD4412E5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246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2C9F6-0B49-435A-EB60-DE695D73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853A3-6696-B4D7-E041-A27A1DDC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625282-5AB2-2E6D-8AB6-72A96ACF2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4B97FF-673E-87F5-9E77-237E5A5D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F5EEB7-1687-6251-6A9C-9C4E28FA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3C0044-093A-A487-B723-A297DE0A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295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BB09A-ED46-8C58-7295-AD0FA6C4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7D30DE-78E4-791A-E36D-67B1E6A0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2988CE-6FB6-48D6-DD78-4553DCBD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50642-6306-832B-8153-C1DFEB4F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2421F6-B2FF-AA2E-2A4B-F4FD6598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460A2A-E63B-F834-2720-07244A91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144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AC8E2-3EA3-5FDA-DD5B-327FE89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F8CCA6-F0F0-D1A6-02D6-1397BCFD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A9EB3-F9C8-6091-A0BD-1F8F9096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B7B7AE-2C05-A8AD-63EC-718F0F5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FCB23A-C37A-094D-78E6-1E15D909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45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FDF66A-8929-AD8C-1B31-81DF8D9F5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60C848-1539-8440-A2B9-93CFE7A58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70E68B-93E8-AE54-43C4-5ADE76DE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14A460-151A-0EFC-CB5B-9919BD91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DB9078-DB0E-4C33-624F-47621FB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860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EA79A-D313-D346-F27C-67FB7C45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DF74D7-001D-4E1E-6772-C2177A0D1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BD9D4-D5A8-84BA-DEF7-00867B7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CDF1C7-7AA7-BD4C-6592-776C4115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836E0-9873-6E6B-7949-DB2E5A8F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292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E41F1-5F5E-A3D0-64F1-8EF1D0A8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8578E6-95E5-B4DC-9A3E-89EACC904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16EC79-CEDC-566F-8FCF-11C8206A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90B4B-41D1-F587-AEC9-95DF3A46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98F4BF-CF60-9D89-3EE5-7371C001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088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41F6D-718E-C0CF-D19C-56E6571C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D79329-F7EA-E896-682C-D96461D5C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80CDDD-81E7-2E9B-F6CB-B9BCEF27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764689-67B7-4A94-5FBF-37125F38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8A587-6554-C921-17C6-8B5B0D8D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3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93646" y="1393874"/>
            <a:ext cx="10800000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F6D60891-59CE-B0F0-F47D-86A9167546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3646" y="3235027"/>
            <a:ext cx="10800000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9B123F1-5076-6FBC-3CD6-BC45476D72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2019" y="4942572"/>
            <a:ext cx="10800000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881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F3038A-0F30-0834-16B3-022B2DC9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E17AA-6A77-0070-35CD-89CBA0864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DEEA78-E00C-7AEC-F7EA-4777FA758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532DBF-EEF5-AEC4-C494-60C1C2F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ADE7FF-0F5F-74A3-A10E-17981DCC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209FB7-1195-72EF-9ADD-95804C92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851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2261C-D365-EB87-E095-C0D3AF20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6A6A3F-22CF-9163-DC6D-65DCB9601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33598E-12D3-2F5D-84BD-E46AD575D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64FCC7-EEF3-2A9C-B688-934EA1C98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620F4C-C7FA-50E3-92F5-4FE6595B6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6CED5C-8E4E-0F45-C1C7-648C2113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BEDDA3-4E9E-7CDB-C4F5-D2618A0B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136C84-CED7-9ED1-CD25-5A9FBE51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17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7042B-D428-A012-B819-6EE38B63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D57FC7-6713-D49D-0F54-E8D030F3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0661B2-918C-1711-8211-E564C73E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23924E-2176-3007-8D62-596DEAC7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39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9D8FE1-C70A-AE0D-4A9E-AC8AF722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B82BD0-260E-5AB3-F087-37725639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D509F8-4304-BBB2-7E6D-835B9222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20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22805F-E380-32D1-217D-CD1ADBF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8B63AC-01FF-3C3B-1A89-98FFE68C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72032D-CA6D-D228-E6D3-8B1C77EAB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A1D1EA-9096-D951-363C-CF0F9B4A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433E10-715B-3553-80D7-2E65716A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2F3BBA-604E-43FF-C6AD-E28111D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60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CF597D-3305-5747-CB84-D18DDCF0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166C8A-A886-7402-674C-FEA1B8629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619F1B-6F8F-A03A-2574-88AEB706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0AAD0A-1C86-CBA3-8455-5A52A9D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0A0E9E-4C00-C27A-CD7A-B9C9E671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B6A832-59B5-9E2F-5548-3A376782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5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2C895-1E03-A4AB-0BF7-9EC7C106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89DE6E-BF45-4F7E-97AA-BFDDD3DE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9A6CE7-B8BF-6B78-EB0E-90311F15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EE0D33-3993-946C-4D4F-AAA340BA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3DA3E-78AA-8474-6FC7-43DB21D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63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3F6A02-F37C-A21F-50F2-94E69322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524F6B-053B-1464-4B76-B4A26436A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57791-4D52-C411-BDD4-89597E04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718D86-7646-CD2F-5DF0-E0269F4C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CB5DAB-7D60-2000-1631-4A3349E5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49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84156-B775-8C8D-37F5-5E52EE2A9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858E40-1DD6-A63A-8DC6-585DAD128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C93871-295D-277A-B295-12767759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066B5E-0D4B-C64C-D849-91637C38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B688AC-9F6C-0D1C-17AE-AC7E6D24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548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41C4B-CEAD-E818-2C2F-38941D31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876C2-8FDC-90B0-F96C-4866A27F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9EFD61-739F-9594-5CA0-3E4142F8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3BD49-6171-8EC3-6A5C-95F8704C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DE4ED6-B16C-92F2-1013-E1D72779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61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06CE6-6D31-EFF6-3305-5F8B052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7852A-F650-575F-1766-9A83FC23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839264-4948-F321-9CB8-A6281A93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ABFF9-2900-D7FD-8BDE-62FD444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30A95-D841-D96D-B88E-8734BE5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01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A84258-2742-9A49-2AE4-731099DE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BCFE95-25A3-0B27-ED6F-4639F5C0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84F9E8-72E8-82A4-4194-1E7581FC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AB7726-4096-8A12-2CA3-E0F48421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AC664-381C-4EA3-57AF-0BAD21BB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716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B4E75-8E11-FBB2-3FB3-742C3E58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7F04-9BA2-FB98-BD54-77E40D5D4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25A35D-2CE9-E23D-F255-5790415D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67EED8-1538-2AAD-CDEA-506EF6BB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CE36FC-8462-2D11-3E44-D4B187CB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8FAEEE-7649-8654-337E-B34740F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643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245B9-9B3D-810E-1F3F-EC238B59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38595F-EDF8-731E-7DA6-2F0C03AAD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270751-CB15-56FB-34F2-C75E49B0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9E8BCA-3043-356D-E89F-773D62DC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09D9BE6-B969-3624-9163-605A95D2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BAA469-0B62-84DC-31FF-0CDE1C76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65B5B80-E83E-5825-E498-8C83F2C6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68F5560-C0BB-C164-D2A0-6AF1A4D1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01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0D8A1-3236-3E74-3042-F4655DE0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12722A-9D48-6D4D-AC9C-AD04EB1F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749EC3-FC67-93A4-D3EB-E2633CD5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ED0A6C-DCCA-9179-A12D-6D9EBFD1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04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60B9FC-312B-C2AB-D048-5821771E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3ACB3F-3D82-1B56-283A-EB84FDC5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E90CA5-4C62-BF21-82B8-A6C74C77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929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F4300-4789-9DB0-93C7-61F6408A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BE40B-C1A9-7459-2006-075120BB0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786CFA-A90D-46E1-CCC6-34E6752A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DA1144-28F8-CB75-0C1D-C8EA7727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E5594C-B4CA-DE97-6F0B-A895C63F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CE00FE-DC73-46ED-0B52-A27D878F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984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46271F-F470-3D79-A528-A7C9E96F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50C52F-60F3-FEAE-7C54-18FACF501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3E6CB4-841B-FFA9-85AF-2389E34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3CD036-F0EE-4FB1-F9CD-08FD454B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6370F9-7BC2-8265-32F3-D2D78984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044408-00FC-ADCA-0789-775EE2D4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784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8CA82-17C2-3580-6E72-B928C4D8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338A3C-08EA-BBB4-6BDB-C8D44E1D7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CFE1A0-C6EA-9CB9-B629-5A42C2A4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6CC3F8-0142-C9C8-C305-16206681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EDD8D5-6D25-66A3-D231-D3436B65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05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0F0D09-D70A-2AD4-D3D7-09DDFAC14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F96227-A83E-16A7-88F0-DD3C44846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5F6623-5E01-7659-D120-5EDB1EA8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69FAB7-C7E1-6789-9E06-18E63094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7853F-FF60-2817-928E-D9DF0567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184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0C647-2FE3-4204-DBF3-8835F9826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ADF5BB-4024-88DB-B638-C89A68CE3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8E15B-8EE1-5F44-E546-7D15AA12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416503-56E6-C8D0-F1EE-0E0EE125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E9DD4B-4616-EA3C-6633-20681C6C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22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7B64-98E1-6B1D-D1F0-E038A1B1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55977-2F4F-A17E-CF3E-5454B617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97625-FA93-42C9-54F0-F2BCF00C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18F56-9B53-9221-893B-4B7E35AE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91130-27CD-24CD-61CF-2C2B093C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043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25EB7-2A6F-ABD9-382E-5CF641E3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1A771-18FE-30E5-FA27-A8045A15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86EF5D-1839-2E5F-E9B0-B94C4425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AF4EC5-11D6-C497-2C06-AC8E7F4E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0BC1A-2A6F-5EE2-D920-84F866B3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596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59F91-533B-75DE-9850-22CC7968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08FFFE-46B4-D3CC-A4AA-0A4229EA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F9FF6B-E298-12D1-91A8-6B6446DA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5C469-F355-5FE2-16D4-A7D4BC8C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0B1DBA-D20F-60FE-5D0A-AC0B5AF4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969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CBAB5E-DE29-5794-73CD-3B20DAD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2EED1-D1AB-15D9-CC05-4A4350C7A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04E2AE-C3E8-4BD7-9641-834D158E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CE73A6-C5F1-81DD-CBAE-03311D8F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44214-057F-B243-EDA8-A6443B84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BAFC43-1A73-4223-CAE7-4AE7297B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790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A1FCD-F438-C38E-986B-86ECE077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153AD4-03B2-4441-4ED6-9DC20920F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23FBE7-A09E-8F7E-2D09-7BDF29DE8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CF9357-25BA-E57E-D668-3CDB5DC5E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6F1ED5-6A30-E934-81FC-FBD7CA98F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2218C3-C50C-0929-847A-EA090DB8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46A0E4-44BF-515E-A91C-D3FEF3BF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77F909-2CA2-E378-A503-29E45A6E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617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78D73-3017-A7B2-BB63-256C064A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8015E1F-9E67-D405-6823-EC12E98F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51E7F9-4621-1DA1-925F-E801BF9C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91005B-6E32-841A-8875-9B5BD92D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8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1213D5-F27D-C099-7CB6-5B1EC332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AF8D14B-907C-CC23-2644-D3BFB527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B0101A-55DD-7DEF-A9B5-E821DF0E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42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8D8E9-A52D-6031-D4CA-26DA4668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D63858-04D8-2D45-63E4-C3F23720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90E571-B2D0-5490-477F-36738C98A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BE5410-D020-B6A9-5CFC-F6F33A18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58CCE2-7EFC-97E0-8D89-0FFD61EF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11A190-1E88-4398-A1C3-EC84F9A6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35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45442-1A13-395C-1B35-B209C6D8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E08EF1-2652-E485-D5C4-DBD8266E8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253C15-74D7-C574-8690-0E4754D2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708C2C-3C08-3604-4584-678BE1FF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81D259-B8DA-46B7-92C1-4AA7510D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A27EB7-0B76-750C-77CE-6719FA61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03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F00A9-55E7-66D2-F2EA-E6E033B1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92E8CF-284F-35FA-20DD-312E92BD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95FA6-1E0B-5611-1B55-30F74563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B325C0-D6BC-F9EC-649A-55EBFE93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B3916-40DE-6BA8-2370-35F8F116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017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4B4D3D-9DBF-816B-84DF-DE8763662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C164F1-C783-CD39-E554-98023E54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3102F7-7FF2-E540-D777-1ADD559B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65E18-0AB1-D3F6-E50E-20923CC2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258F8C-0A3A-C34A-22B6-B2B0530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8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D4BB7-CC84-4105-DDDA-0C98477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3A38E-5247-0C06-59B0-E110A2BB2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40BBB-35CF-8522-52C1-7966382D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E03BC-2522-06CB-954E-E414BA9D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634F6F-143F-E061-774A-5650DB14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98F43A-F94D-F143-C694-A3DF6D5A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4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63149-4B0A-2616-7E54-AA086404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A80A0D-8835-3E11-AB3E-663F0D70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DC3B14-BF48-3320-BA3C-2DD7D4EA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9F3D1-7F6F-0F29-AAC3-EA948E26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55096-A12C-89AF-AF95-FCE41BF2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336062-EEB2-876C-B1EB-FB7F0CD7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040E0A-5B77-1397-B93A-1625966C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B7A704-3664-C46B-4F44-6152D0C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1A6E4-A8CE-10EE-4CCE-7F2E4A99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C2AC55-6BCF-627C-6880-33FCD7A5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CDE10D-E307-8FE4-BAFA-B7E8B2D5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3348E0-6DB0-18DC-074D-3648124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C2606A-BA9F-6E44-8A57-03984980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DC6FFC-BCBA-93A2-25FF-48D91EB2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8631E6-8F18-48DF-A088-5A8FD016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6CBA8B14-9701-4EA9-996C-5144E4DD4441}" type="datetimeFigureOut">
              <a:rPr lang="ja-JP" altLang="en-US" smtClean="0"/>
              <a:pPr/>
              <a:t>2025/10/7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79C21-7571-6CE1-3CEA-F5327800F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1BD10-C6AF-59DD-CD8A-718D80CD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C13AC46D-10D1-4E82-AA94-AE6A825C9C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5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71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37D5BAB-2E6D-6878-7AAF-BEB5BD0B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A0C804-1B57-2A78-E21F-C677D16AA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034146-94FE-0516-8A87-01D87DE12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16046B-FDA1-445C-A56D-4E6B2FFCFC7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972023-F53D-5BC2-95D4-B6E242DF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8E920-1394-BF75-695B-29FCB57E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EC8C7-F82E-4283-90DB-7E95D7736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2DCB19-FB10-08EC-D39F-224C2BBF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49F9DF-8AE4-6B56-F5AD-5F787A885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1AE54-0548-AC22-0D49-445BACC49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AA4AE-3828-4C95-8D25-2A719486E9E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80670-39C9-7437-5B2B-2775BCA1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61A67-4B2A-7384-F94A-8C3646C3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F055C-1BDA-4097-A51C-002E1A6003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58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277BD8-29DD-9335-883B-043BE456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A208F2-2788-7715-5E3C-2CA26123F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188E50-9932-A197-C4EB-7CEE4381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D1A31-DBF9-466E-AE36-73087FC80598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164719-C8DA-EEF3-71E2-58492E3A9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104839-4773-7C86-E8F8-6E6BC0F67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85025-F954-4512-9E28-34724D87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0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25146C-487C-F3B7-4E30-BEABD5E5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0939F8-B8B6-551A-6BE2-FFBC0423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30394-0DC0-6864-15B0-61AACABE3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B5C69B-A0C6-40CF-9736-C7F7B64D1F4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65F3A9-5C57-E7F9-EBCF-9E03B31E5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651A6-FCFA-7F76-6B65-72D5BAFE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6AAE2E-F53A-483F-9E9F-F5DAC07958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3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8A7F0B-6465-5C89-34BE-C8B19C3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FC0B-7CE3-E5BD-09D3-1768C90EC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4AE51-E480-4F06-0DC4-0FF76D54C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D4734-3051-4EC5-957F-F1D3216D6936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C0AAB4-1CA3-2A11-5413-7057D10FE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88F959-19C7-00F5-C91C-39837332B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4D31A-E51A-4DFC-8185-2C8D8AB69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C2964-77C3-8158-587A-17F1629C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78" y="1061367"/>
            <a:ext cx="11700000" cy="1530000"/>
          </a:xfrm>
        </p:spPr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D01AE1-B169-54D8-BA16-3344369D24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629" y="3041066"/>
            <a:ext cx="11700000" cy="15300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7058C0E-2DB9-FC30-2CEE-1A18B7862AE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8892" y="5053407"/>
            <a:ext cx="11700000" cy="15300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2E476C-C26E-C784-E49A-B627370CC4FD}"/>
              </a:ext>
            </a:extLst>
          </p:cNvPr>
          <p:cNvSpPr txBox="1"/>
          <p:nvPr/>
        </p:nvSpPr>
        <p:spPr>
          <a:xfrm>
            <a:off x="180000" y="720000"/>
            <a:ext cx="1472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Key question</a:t>
            </a:r>
            <a:endParaRPr kumimoji="1" lang="ja-JP" altLang="en-US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D5D3E0-323C-3011-9F85-4F29C23F8BAF}"/>
              </a:ext>
            </a:extLst>
          </p:cNvPr>
          <p:cNvSpPr txBox="1"/>
          <p:nvPr/>
        </p:nvSpPr>
        <p:spPr>
          <a:xfrm>
            <a:off x="180000" y="2700000"/>
            <a:ext cx="1403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Key findings</a:t>
            </a:r>
            <a:endParaRPr kumimoji="1"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D3C79-B646-48F8-A4EC-3B864751BEBD}"/>
              </a:ext>
            </a:extLst>
          </p:cNvPr>
          <p:cNvSpPr txBox="1"/>
          <p:nvPr/>
        </p:nvSpPr>
        <p:spPr>
          <a:xfrm>
            <a:off x="180000" y="4680000"/>
            <a:ext cx="224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Take-home message</a:t>
            </a:r>
            <a:endParaRPr kumimoji="1"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2201A0-162D-20BF-8A5D-F237DEDD9BB6}"/>
              </a:ext>
            </a:extLst>
          </p:cNvPr>
          <p:cNvSpPr/>
          <p:nvPr/>
        </p:nvSpPr>
        <p:spPr>
          <a:xfrm>
            <a:off x="180006" y="1008000"/>
            <a:ext cx="1188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FDC5A3-230B-D865-BE4A-9E7FC3FB8F47}"/>
              </a:ext>
            </a:extLst>
          </p:cNvPr>
          <p:cNvSpPr/>
          <p:nvPr/>
        </p:nvSpPr>
        <p:spPr>
          <a:xfrm>
            <a:off x="156000" y="2951999"/>
            <a:ext cx="1188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599E83-EB27-6F17-6A98-FBACB2723EBA}"/>
              </a:ext>
            </a:extLst>
          </p:cNvPr>
          <p:cNvSpPr/>
          <p:nvPr/>
        </p:nvSpPr>
        <p:spPr>
          <a:xfrm>
            <a:off x="180006" y="4968000"/>
            <a:ext cx="1188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77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メイリオ</vt:lpstr>
      <vt:lpstr>メイリオ</vt:lpstr>
      <vt:lpstr>游ゴシック</vt:lpstr>
      <vt:lpstr>游ゴシック Light</vt:lpstr>
      <vt:lpstr>Arial</vt:lpstr>
      <vt:lpstr>Office テーマ</vt:lpstr>
      <vt:lpstr>4_デザインの設定</vt:lpstr>
      <vt:lpstr>3_デザインの設定</vt:lpstr>
      <vt:lpstr>1_デザインの設定</vt:lpstr>
      <vt:lpstr>2_デザインの設定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玉城 千津子 (Chizuko Tamaki)</dc:creator>
  <cp:lastModifiedBy>石黒 敬郎 (Norio Ishiguro)</cp:lastModifiedBy>
  <cp:revision>32</cp:revision>
  <dcterms:created xsi:type="dcterms:W3CDTF">2025-01-24T02:01:44Z</dcterms:created>
  <dcterms:modified xsi:type="dcterms:W3CDTF">2025-10-07T09:08:14Z</dcterms:modified>
</cp:coreProperties>
</file>