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0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57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29" autoAdjust="0"/>
    <p:restoredTop sz="94658"/>
  </p:normalViewPr>
  <p:slideViewPr>
    <p:cSldViewPr snapToGrid="0">
      <p:cViewPr varScale="1">
        <p:scale>
          <a:sx n="104" d="100"/>
          <a:sy n="104" d="100"/>
        </p:scale>
        <p:origin x="1008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C7C62E-AA0B-4D42-B23D-6EA5F2903ABA}" type="datetimeFigureOut">
              <a:rPr kumimoji="1" lang="ja-JP" altLang="en-US" smtClean="0"/>
              <a:t>2025/10/7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76B8E2-C9FF-5E42-AEC4-C20D51F6F5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4652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ダイアグラム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1DF18405-84D5-DC9B-B518-B8AC318849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242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5F227006-20C4-094D-1484-055D0270E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A8B14-9701-4EA9-996C-5144E4DD4441}" type="datetimeFigureOut">
              <a:rPr kumimoji="1" lang="ja-JP" altLang="en-US" smtClean="0"/>
              <a:t>2025/10/7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A6D14518-142A-6FF5-91C5-6C7E33E00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6690E76-0DB3-2019-1016-FA303A062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AC46D-10D1-4E82-AA94-AE6A825C9C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8807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9329560-2D95-E326-33F8-3A89BD85E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A30EFED-A173-1FA4-819A-2B91B24A5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28F980E-B2FA-7542-7FB3-2C3A129D7B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E491292-3B86-00B8-9BB6-12E4B1D06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A8B14-9701-4EA9-996C-5144E4DD4441}" type="datetimeFigureOut">
              <a:rPr kumimoji="1" lang="ja-JP" altLang="en-US" smtClean="0"/>
              <a:t>2025/10/7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9F79997-2E15-33A8-F684-6E54CE9AB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35B18B6-2E4C-87B8-8C9A-44E87BD24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AC46D-10D1-4E82-AA94-AE6A825C9C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83848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FD912FB-31F6-2161-868B-4F9803A53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EA3DD371-0AC7-E67E-3C1A-B8955696D2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9C3100F-48A7-3464-BD95-5033E348D8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7567074-42FA-0E09-9496-30748E1DA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A8B14-9701-4EA9-996C-5144E4DD4441}" type="datetimeFigureOut">
              <a:rPr kumimoji="1" lang="ja-JP" altLang="en-US" smtClean="0"/>
              <a:t>2025/10/7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BD3B53A-695D-3B3D-300E-F42DD1814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162520E-9F15-413F-D2FE-423F40F4F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AC46D-10D1-4E82-AA94-AE6A825C9C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84126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29089F9-4F43-08DE-CFC3-111878C8F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60D52F8-A156-55AD-F0A2-565EB557B6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02F5AC8-2014-555A-6F4D-18808B2A3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A8B14-9701-4EA9-996C-5144E4DD4441}" type="datetimeFigureOut">
              <a:rPr kumimoji="1" lang="ja-JP" altLang="en-US" smtClean="0"/>
              <a:t>2025/10/7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AA20E06-5B03-F1A8-3C09-5365F3661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6142E21-79CD-298A-7979-AE90410D4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AC46D-10D1-4E82-AA94-AE6A825C9C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39517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E32528F2-8A61-045D-F128-38F5BB1E70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B831B9D-C813-711C-EC84-CAA5FCD377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7B5A2E1-5BC5-C702-69C8-0434CDE74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A8B14-9701-4EA9-996C-5144E4DD4441}" type="datetimeFigureOut">
              <a:rPr kumimoji="1" lang="ja-JP" altLang="en-US" smtClean="0"/>
              <a:t>2025/10/7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86C0131-31BD-5E4D-A4ED-BCD1AE06D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9EB3B5A-F6D2-BFE5-FF13-541EB5110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AC46D-10D1-4E82-AA94-AE6A825C9C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638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演題氏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アプリケーション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FEDDBBE7-E118-476D-F904-20626DD675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286"/>
          </a:xfrm>
          <a:prstGeom prst="rect">
            <a:avLst/>
          </a:prstGeom>
        </p:spPr>
      </p:pic>
      <p:cxnSp>
        <p:nvCxnSpPr>
          <p:cNvPr id="20" name="直線コネクタ 19"/>
          <p:cNvCxnSpPr>
            <a:cxnSpLocks/>
          </p:cNvCxnSpPr>
          <p:nvPr userDrawn="1"/>
        </p:nvCxnSpPr>
        <p:spPr>
          <a:xfrm>
            <a:off x="192000" y="3170951"/>
            <a:ext cx="11808000" cy="0"/>
          </a:xfrm>
          <a:prstGeom prst="line">
            <a:avLst/>
          </a:prstGeom>
          <a:ln w="38100">
            <a:solidFill>
              <a:srgbClr val="C00000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336000" y="3710643"/>
            <a:ext cx="11520000" cy="2563779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0" indent="0" algn="ctr">
              <a:buNone/>
              <a:defRPr lang="ja-JP" altLang="en-US" sz="88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>
              <a:defRPr lang="ja-JP" altLang="en-US" sz="4400" dirty="0" smtClean="0">
                <a:solidFill>
                  <a:schemeClr val="bg1"/>
                </a:solidFill>
                <a:latin typeface="Arial" charset="0"/>
                <a:ea typeface="ＭＳ Ｐゴシック" pitchFamily="50" charset="-128"/>
              </a:defRPr>
            </a:lvl2pPr>
            <a:lvl3pPr>
              <a:defRPr lang="ja-JP" altLang="en-US" sz="4400" dirty="0" smtClean="0">
                <a:solidFill>
                  <a:schemeClr val="bg1"/>
                </a:solidFill>
                <a:latin typeface="Arial" charset="0"/>
                <a:ea typeface="ＭＳ Ｐゴシック" pitchFamily="50" charset="-128"/>
              </a:defRPr>
            </a:lvl3pPr>
            <a:lvl4pPr>
              <a:defRPr lang="ja-JP" altLang="en-US" sz="4400" dirty="0" smtClean="0">
                <a:solidFill>
                  <a:schemeClr val="bg1"/>
                </a:solidFill>
                <a:latin typeface="Arial" charset="0"/>
                <a:ea typeface="ＭＳ Ｐゴシック" pitchFamily="50" charset="-128"/>
              </a:defRPr>
            </a:lvl4pPr>
            <a:lvl5pPr>
              <a:defRPr lang="ja-JP" altLang="en-US" sz="4400" dirty="0">
                <a:solidFill>
                  <a:schemeClr val="bg1"/>
                </a:solidFill>
                <a:latin typeface="Arial" charset="0"/>
                <a:ea typeface="ＭＳ Ｐゴシック" pitchFamily="50" charset="-128"/>
              </a:defRPr>
            </a:lvl5pPr>
          </a:lstStyle>
          <a:p>
            <a:pPr marL="0" lvl="0" algn="ctr">
              <a:spcBef>
                <a:spcPct val="50000"/>
              </a:spcBef>
            </a:pPr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22" name="タイトル 1"/>
          <p:cNvSpPr>
            <a:spLocks noGrp="1"/>
          </p:cNvSpPr>
          <p:nvPr>
            <p:ph type="title"/>
          </p:nvPr>
        </p:nvSpPr>
        <p:spPr>
          <a:xfrm>
            <a:off x="0" y="1313587"/>
            <a:ext cx="12192000" cy="946413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 lang="ja-JP" altLang="en-US" sz="6000" b="1" dirty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lvl="0">
              <a:spcBef>
                <a:spcPct val="50000"/>
              </a:spcBef>
            </a:pPr>
            <a:r>
              <a:rPr kumimoji="1" lang="ja-JP" altLang="en-US" dirty="0"/>
              <a:t>マスター タイトルの書式設定</a:t>
            </a: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65695CB5-5F31-C259-3933-DC4CAFD350E0}"/>
              </a:ext>
            </a:extLst>
          </p:cNvPr>
          <p:cNvCxnSpPr>
            <a:cxnSpLocks/>
          </p:cNvCxnSpPr>
          <p:nvPr userDrawn="1"/>
        </p:nvCxnSpPr>
        <p:spPr>
          <a:xfrm>
            <a:off x="192000" y="3195625"/>
            <a:ext cx="11808000" cy="0"/>
          </a:xfrm>
          <a:prstGeom prst="line">
            <a:avLst/>
          </a:prstGeom>
          <a:ln w="38100">
            <a:solidFill>
              <a:srgbClr val="1557A0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5661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al Abstr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黒い背景と白い文字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0F64DFAC-9599-020B-1565-9FE4D2A60D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  <p:sp>
        <p:nvSpPr>
          <p:cNvPr id="10" name="タイトル 1"/>
          <p:cNvSpPr>
            <a:spLocks noGrp="1"/>
          </p:cNvSpPr>
          <p:nvPr>
            <p:ph type="title"/>
          </p:nvPr>
        </p:nvSpPr>
        <p:spPr>
          <a:xfrm>
            <a:off x="516000" y="698865"/>
            <a:ext cx="11160000" cy="433965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>
              <a:defRPr lang="ja-JP" altLang="en-US" sz="2400" b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lvl="0">
              <a:spcBef>
                <a:spcPct val="50000"/>
              </a:spcBef>
            </a:pPr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11" name="コンテンツ プレースホルダー 2"/>
          <p:cNvSpPr>
            <a:spLocks noGrp="1"/>
          </p:cNvSpPr>
          <p:nvPr>
            <p:ph idx="1" hasCustomPrompt="1"/>
          </p:nvPr>
        </p:nvSpPr>
        <p:spPr>
          <a:xfrm>
            <a:off x="516000" y="1318622"/>
            <a:ext cx="11160000" cy="51840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400" b="0"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457200" indent="0" algn="l">
              <a:buNone/>
              <a:defRPr sz="2000" b="0">
                <a:solidFill>
                  <a:schemeClr val="tx1"/>
                </a:solidFill>
                <a:effectLst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  <a:br>
              <a:rPr kumimoji="1" lang="en-US" altLang="ja-JP" dirty="0"/>
            </a:br>
            <a:br>
              <a:rPr kumimoji="1" lang="en-US" altLang="ja-JP" dirty="0"/>
            </a:br>
            <a:endParaRPr kumimoji="1" lang="ja-JP" altLang="en-US" dirty="0"/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  <a:endParaRPr kumimoji="1" lang="en-US" altLang="ja-JP" dirty="0"/>
          </a:p>
        </p:txBody>
      </p:sp>
      <p:sp>
        <p:nvSpPr>
          <p:cNvPr id="7" name="テキスト ボックス 6"/>
          <p:cNvSpPr txBox="1"/>
          <p:nvPr userDrawn="1"/>
        </p:nvSpPr>
        <p:spPr>
          <a:xfrm>
            <a:off x="7386356" y="0"/>
            <a:ext cx="48005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第</a:t>
            </a:r>
            <a:r>
              <a:rPr lang="ja-JP" altLang="en-US" sz="16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●</a:t>
            </a:r>
            <a:r>
              <a:rPr lang="zh-CN" altLang="en-US" sz="16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回日本</a:t>
            </a:r>
            <a:r>
              <a:rPr lang="ja-JP" altLang="en-US" sz="16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●●</a:t>
            </a:r>
            <a:r>
              <a:rPr lang="zh-CN" altLang="en-US" sz="16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学術総会</a:t>
            </a:r>
            <a:endParaRPr kumimoji="1" lang="ja-JP" altLang="en-US" sz="16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29958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isual Abstr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黒い背景と白い文字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0F64DFAC-9599-020B-1565-9FE4D2A60D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  <p:sp>
        <p:nvSpPr>
          <p:cNvPr id="10" name="タイトル 1"/>
          <p:cNvSpPr>
            <a:spLocks noGrp="1"/>
          </p:cNvSpPr>
          <p:nvPr>
            <p:ph type="title"/>
          </p:nvPr>
        </p:nvSpPr>
        <p:spPr>
          <a:xfrm>
            <a:off x="516000" y="698865"/>
            <a:ext cx="11160000" cy="433965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>
              <a:defRPr lang="ja-JP" altLang="en-US" sz="2400" b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lvl="0">
              <a:spcBef>
                <a:spcPct val="50000"/>
              </a:spcBef>
            </a:pPr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11" name="コンテンツ プレースホルダー 2"/>
          <p:cNvSpPr>
            <a:spLocks noGrp="1"/>
          </p:cNvSpPr>
          <p:nvPr>
            <p:ph idx="1" hasCustomPrompt="1"/>
          </p:nvPr>
        </p:nvSpPr>
        <p:spPr>
          <a:xfrm>
            <a:off x="393646" y="1393874"/>
            <a:ext cx="5838681" cy="1269303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400" b="0"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457200" indent="0" algn="l">
              <a:buNone/>
              <a:defRPr sz="2000" b="0">
                <a:solidFill>
                  <a:schemeClr val="tx1"/>
                </a:solidFill>
                <a:effectLst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  <a:br>
              <a:rPr kumimoji="1" lang="en-US" altLang="ja-JP" dirty="0"/>
            </a:br>
            <a:br>
              <a:rPr kumimoji="1" lang="en-US" altLang="ja-JP" dirty="0"/>
            </a:br>
            <a:endParaRPr kumimoji="1" lang="ja-JP" altLang="en-US" dirty="0"/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  <a:endParaRPr kumimoji="1" lang="en-US" altLang="ja-JP" dirty="0"/>
          </a:p>
        </p:txBody>
      </p:sp>
      <p:sp>
        <p:nvSpPr>
          <p:cNvPr id="7" name="テキスト ボックス 6"/>
          <p:cNvSpPr txBox="1"/>
          <p:nvPr userDrawn="1"/>
        </p:nvSpPr>
        <p:spPr>
          <a:xfrm>
            <a:off x="7386356" y="0"/>
            <a:ext cx="48005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第</a:t>
            </a:r>
            <a:r>
              <a:rPr lang="ja-JP" altLang="en-US" sz="16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●</a:t>
            </a:r>
            <a:r>
              <a:rPr lang="zh-CN" altLang="en-US" sz="16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回日本</a:t>
            </a:r>
            <a:r>
              <a:rPr lang="ja-JP" altLang="en-US" sz="16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●●</a:t>
            </a:r>
            <a:r>
              <a:rPr lang="zh-CN" altLang="en-US" sz="16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学術総会</a:t>
            </a:r>
            <a:endParaRPr kumimoji="1" lang="ja-JP" altLang="en-US" sz="16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" name="コンテンツ プレースホルダー 2">
            <a:extLst>
              <a:ext uri="{FF2B5EF4-FFF2-40B4-BE49-F238E27FC236}">
                <a16:creationId xmlns:a16="http://schemas.microsoft.com/office/drawing/2014/main" id="{F6D60891-59CE-B0F0-F47D-86A9167546BF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93646" y="3235027"/>
            <a:ext cx="5838681" cy="1269303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400" b="0"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457200" indent="0" algn="l">
              <a:buNone/>
              <a:defRPr sz="2000" b="0">
                <a:solidFill>
                  <a:schemeClr val="tx1"/>
                </a:solidFill>
                <a:effectLst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  <a:br>
              <a:rPr kumimoji="1" lang="en-US" altLang="ja-JP" dirty="0"/>
            </a:br>
            <a:br>
              <a:rPr kumimoji="1" lang="en-US" altLang="ja-JP" dirty="0"/>
            </a:br>
            <a:endParaRPr kumimoji="1" lang="ja-JP" altLang="en-US" dirty="0"/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  <a:endParaRPr kumimoji="1" lang="en-US" altLang="ja-JP" dirty="0"/>
          </a:p>
        </p:txBody>
      </p:sp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C9B123F1-5076-6FBC-3CD6-BC45476D72EC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362019" y="4942572"/>
            <a:ext cx="5838681" cy="1269303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400" b="0"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457200" indent="0" algn="l">
              <a:buNone/>
              <a:defRPr sz="2000" b="0">
                <a:solidFill>
                  <a:schemeClr val="tx1"/>
                </a:solidFill>
                <a:effectLst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  <a:br>
              <a:rPr kumimoji="1" lang="en-US" altLang="ja-JP" dirty="0"/>
            </a:br>
            <a:br>
              <a:rPr kumimoji="1" lang="en-US" altLang="ja-JP" dirty="0"/>
            </a:br>
            <a:endParaRPr kumimoji="1" lang="ja-JP" altLang="en-US" dirty="0"/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  <a:endParaRPr kumimoji="1" lang="en-US" altLang="ja-JP" dirty="0"/>
          </a:p>
        </p:txBody>
      </p:sp>
      <p:sp>
        <p:nvSpPr>
          <p:cNvPr id="5" name="図プレースホルダー 2">
            <a:extLst>
              <a:ext uri="{FF2B5EF4-FFF2-40B4-BE49-F238E27FC236}">
                <a16:creationId xmlns:a16="http://schemas.microsoft.com/office/drawing/2014/main" id="{E5023206-8B0E-F250-72CF-1B8D196ECE68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6249579" y="1470351"/>
            <a:ext cx="5870240" cy="463519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771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D006CE6-6D31-EFF6-3305-5F8B052A6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0C7852A-F650-575F-1766-9A83FC2360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C839264-4948-F321-9CB8-A6281A932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A8B14-9701-4EA9-996C-5144E4DD4441}" type="datetimeFigureOut">
              <a:rPr kumimoji="1" lang="ja-JP" altLang="en-US" smtClean="0"/>
              <a:t>2025/10/7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9AABFF9-2900-D7FD-8BDE-62FD4447D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CC30A95-D841-D96D-B88E-8734BE5FA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AC46D-10D1-4E82-AA94-AE6A825C9C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4501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1B07B64-98E1-6B1D-D1F0-E038A1B1C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3655977-2F4F-A17E-CF3E-5454B61790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9197625-FA93-42C9-54F0-F2BCF00C6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A8B14-9701-4EA9-996C-5144E4DD4441}" type="datetimeFigureOut">
              <a:rPr kumimoji="1" lang="ja-JP" altLang="en-US" smtClean="0"/>
              <a:t>2025/10/7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0418F56-9B53-9221-893B-4B7E35AED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B991130-27CD-24CD-61CF-2C2B093C5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AC46D-10D1-4E82-AA94-AE6A825C9C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4043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6D4BB7-CC84-4105-DDDA-0C9847769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3D3A38E-5247-0C06-59B0-E110A2BB25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7340BBB-35CF-8522-52C1-7966382D15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D3E03BC-2522-06CB-954E-E414BA9DE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A8B14-9701-4EA9-996C-5144E4DD4441}" type="datetimeFigureOut">
              <a:rPr kumimoji="1" lang="ja-JP" altLang="en-US" smtClean="0"/>
              <a:t>2025/10/7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3634F6F-143F-E061-774A-5650DB14C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198F43A-F94D-F143-C694-A3DF6D5A1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AC46D-10D1-4E82-AA94-AE6A825C9C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4247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E563149-4B0A-2616-7E54-AA0864043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FA80A0D-8835-3E11-AB3E-663F0D7062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4DC3B14-BF48-3320-BA3C-2DD7D4EABF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9229F3D1-7F6F-0F29-AAC3-EA948E2637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63855096-A12C-89AF-AF95-FCE41BF27A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30336062-EEB2-876C-B1EB-FB7F0CD7C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A8B14-9701-4EA9-996C-5144E4DD4441}" type="datetimeFigureOut">
              <a:rPr kumimoji="1" lang="ja-JP" altLang="en-US" smtClean="0"/>
              <a:t>2025/10/7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54040E0A-5B77-1397-B93A-1625966C8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DB7A704-3664-C46B-4F44-6152D0C3A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AC46D-10D1-4E82-AA94-AE6A825C9C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7690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071A6E4-A8CE-10EE-4CCE-7F2E4A998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CAC2AC55-6BCF-627C-6880-33FCD7A5F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A8B14-9701-4EA9-996C-5144E4DD4441}" type="datetimeFigureOut">
              <a:rPr kumimoji="1" lang="ja-JP" altLang="en-US" smtClean="0"/>
              <a:t>2025/10/7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5CDE10D-E307-8FE4-BAFA-B7E8B2D5A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43348E0-6DB0-18DC-074D-364812439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AC46D-10D1-4E82-AA94-AE6A825C9C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419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6EC2606A-BA9F-6E44-8A57-039849801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8DC6FFC-BCBA-93A2-25FF-48D91EB2BB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48631E6-8F18-48DF-A088-5A8FD0161C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fld id="{6CBA8B14-9701-4EA9-996C-5144E4DD4441}" type="datetimeFigureOut">
              <a:rPr lang="ja-JP" altLang="en-US" smtClean="0"/>
              <a:pPr/>
              <a:t>2025/10/7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D079C21-7571-6CE1-3CEA-F5327800FA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161BD10-C6AF-59DD-CD8A-718D80CD11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fld id="{C13AC46D-10D1-4E82-AA94-AE6A825C9C68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67506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0" r:id="rId3"/>
    <p:sldLayoutId id="2147483662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FAF2C2E-C586-6F6F-FA96-FA3078A68B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296" y="1089074"/>
            <a:ext cx="5796000" cy="1504800"/>
          </a:xfrm>
        </p:spPr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F4F8455-8FB6-849B-7E3A-F948193514E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79345" y="3063576"/>
            <a:ext cx="5796000" cy="1504800"/>
          </a:xfrm>
        </p:spPr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43419037-771B-367A-0EE5-2D619ED9BA98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266770" y="5037822"/>
            <a:ext cx="5796000" cy="1504800"/>
          </a:xfrm>
        </p:spPr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6" name="図プレースホルダー 5">
            <a:extLst>
              <a:ext uri="{FF2B5EF4-FFF2-40B4-BE49-F238E27FC236}">
                <a16:creationId xmlns:a16="http://schemas.microsoft.com/office/drawing/2014/main" id="{09FE1344-7AE6-77B9-E5D2-4D1E697D45DA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6211479" y="803600"/>
            <a:ext cx="5750608" cy="5749599"/>
          </a:xfrm>
        </p:spPr>
        <p:txBody>
          <a:bodyPr/>
          <a:lstStyle/>
          <a:p>
            <a:endParaRPr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804A1F24-7735-6874-E168-C287698F1DC7}"/>
              </a:ext>
            </a:extLst>
          </p:cNvPr>
          <p:cNvSpPr txBox="1"/>
          <p:nvPr/>
        </p:nvSpPr>
        <p:spPr>
          <a:xfrm>
            <a:off x="180000" y="720000"/>
            <a:ext cx="14723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latin typeface="Meiryo" panose="020B0604030504040204" pitchFamily="34" charset="-128"/>
                <a:ea typeface="Meiryo" panose="020B0604030504040204" pitchFamily="34" charset="-128"/>
              </a:rPr>
              <a:t>Key question</a:t>
            </a:r>
            <a:endParaRPr kumimoji="1" lang="ja-JP" altLang="en-US" sz="1600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67C19EB6-486E-738E-62FE-A6727E36DEE8}"/>
              </a:ext>
            </a:extLst>
          </p:cNvPr>
          <p:cNvSpPr txBox="1"/>
          <p:nvPr/>
        </p:nvSpPr>
        <p:spPr>
          <a:xfrm>
            <a:off x="180000" y="2700000"/>
            <a:ext cx="14031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latin typeface="Meiryo" panose="020B0604030504040204" pitchFamily="34" charset="-128"/>
                <a:ea typeface="Meiryo" panose="020B0604030504040204" pitchFamily="34" charset="-128"/>
              </a:rPr>
              <a:t>Key findings</a:t>
            </a:r>
            <a:endParaRPr kumimoji="1" lang="ja-JP" altLang="en-US" sz="160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DCC145A8-7C68-F6C5-E66A-ABE52D8F6750}"/>
              </a:ext>
            </a:extLst>
          </p:cNvPr>
          <p:cNvSpPr txBox="1"/>
          <p:nvPr/>
        </p:nvSpPr>
        <p:spPr>
          <a:xfrm>
            <a:off x="180000" y="4680000"/>
            <a:ext cx="22475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latin typeface="Meiryo" panose="020B0604030504040204" pitchFamily="34" charset="-128"/>
                <a:ea typeface="Meiryo" panose="020B0604030504040204" pitchFamily="34" charset="-128"/>
              </a:rPr>
              <a:t>Take-home message</a:t>
            </a:r>
            <a:endParaRPr kumimoji="1" lang="ja-JP" altLang="en-US" sz="160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80D9607D-C36E-412F-4FF4-CC9A1F8321A2}"/>
              </a:ext>
            </a:extLst>
          </p:cNvPr>
          <p:cNvSpPr/>
          <p:nvPr/>
        </p:nvSpPr>
        <p:spPr>
          <a:xfrm>
            <a:off x="180006" y="1008000"/>
            <a:ext cx="5940000" cy="1655999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224DCB3B-5022-3EB0-4314-451D9234EB48}"/>
              </a:ext>
            </a:extLst>
          </p:cNvPr>
          <p:cNvSpPr/>
          <p:nvPr/>
        </p:nvSpPr>
        <p:spPr>
          <a:xfrm>
            <a:off x="180006" y="2988000"/>
            <a:ext cx="5940000" cy="1655999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4C06062B-FAF4-9144-0935-51939CF91FA0}"/>
              </a:ext>
            </a:extLst>
          </p:cNvPr>
          <p:cNvSpPr/>
          <p:nvPr/>
        </p:nvSpPr>
        <p:spPr>
          <a:xfrm>
            <a:off x="180006" y="4968000"/>
            <a:ext cx="5940000" cy="1655999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3F52D907-96B3-F40F-6795-9A07C79B7081}"/>
              </a:ext>
            </a:extLst>
          </p:cNvPr>
          <p:cNvSpPr/>
          <p:nvPr/>
        </p:nvSpPr>
        <p:spPr>
          <a:xfrm>
            <a:off x="6120006" y="719999"/>
            <a:ext cx="5940000" cy="5904000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32059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2013 -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6</Words>
  <Application>Microsoft Office PowerPoint</Application>
  <PresentationFormat>ワイド画面</PresentationFormat>
  <Paragraphs>3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メイリオ</vt:lpstr>
      <vt:lpstr>メイリオ</vt:lpstr>
      <vt:lpstr>游ゴシック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玉城 千津子 (Chizuko Tamaki)</dc:creator>
  <cp:lastModifiedBy>石黒 敬郎 (Norio Ishiguro)</cp:lastModifiedBy>
  <cp:revision>18</cp:revision>
  <dcterms:created xsi:type="dcterms:W3CDTF">2025-01-24T02:01:44Z</dcterms:created>
  <dcterms:modified xsi:type="dcterms:W3CDTF">2025-10-07T09:08:42Z</dcterms:modified>
</cp:coreProperties>
</file>