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40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5E737-D7E0-46E7-BFCA-F8185FEDADDB}" type="datetimeFigureOut">
              <a:rPr kumimoji="1" lang="ja-JP" altLang="en-US" smtClean="0"/>
              <a:t>2020/10/5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BD263-AED1-430E-B50E-09CDE9B26E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23529" y="1196752"/>
            <a:ext cx="8534752" cy="5518276"/>
          </a:xfrm>
          <a:prstGeom prst="rect">
            <a:avLst/>
          </a:prstGeom>
          <a:ln>
            <a:solidFill>
              <a:schemeClr val="tx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ポスター内容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323528" y="214290"/>
            <a:ext cx="8534752" cy="50006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題　　名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5B04C7B9-50AF-4B72-80EA-F145C30164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93330" y="4869161"/>
            <a:ext cx="2202597" cy="164680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4</Words>
  <Application>Microsoft Office PowerPoint</Application>
  <PresentationFormat>画面に合わせる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nobuo-s</dc:creator>
  <cp:lastModifiedBy>藤村 真希子</cp:lastModifiedBy>
  <cp:revision>11</cp:revision>
  <dcterms:created xsi:type="dcterms:W3CDTF">2012-05-26T23:38:42Z</dcterms:created>
  <dcterms:modified xsi:type="dcterms:W3CDTF">2020-10-05T08:44:47Z</dcterms:modified>
</cp:coreProperties>
</file>