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7" y="1196752"/>
            <a:ext cx="8534753" cy="54726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8DFC157-FF10-44B9-8DFA-7116516B1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6611" y="4767024"/>
            <a:ext cx="2269317" cy="17008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藤村 真希子</cp:lastModifiedBy>
  <cp:revision>11</cp:revision>
  <dcterms:created xsi:type="dcterms:W3CDTF">2012-05-26T23:38:42Z</dcterms:created>
  <dcterms:modified xsi:type="dcterms:W3CDTF">2020-10-05T08:46:02Z</dcterms:modified>
</cp:coreProperties>
</file>