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>
        <p:scale>
          <a:sx n="24" d="100"/>
          <a:sy n="24" d="100"/>
        </p:scale>
        <p:origin x="1026" y="-3636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デジタルスライドは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FD9CB8-9B14-4127-8DC4-E07412805EDC}"/>
              </a:ext>
            </a:extLst>
          </p:cNvPr>
          <p:cNvSpPr/>
          <p:nvPr/>
        </p:nvSpPr>
        <p:spPr>
          <a:xfrm>
            <a:off x="19460468" y="34941766"/>
            <a:ext cx="9577063" cy="70567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BF2B351-7AFA-4500-A453-727C2E888B9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684603" y="38052976"/>
            <a:ext cx="7272807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 dirty="0"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n-ea"/>
              </a:rPr>
              <a:t>演題発表内容に関連し、発表者らに開示すべき</a:t>
            </a:r>
            <a:r>
              <a:rPr lang="en-US" altLang="ja-JP" sz="2800" dirty="0">
                <a:latin typeface="+mn-ea"/>
              </a:rPr>
              <a:t>COI</a:t>
            </a:r>
            <a:r>
              <a:rPr lang="ja-JP" altLang="en-US" sz="2800" dirty="0">
                <a:latin typeface="+mn-ea"/>
              </a:rPr>
              <a:t>関係にある企業などはありません</a:t>
            </a:r>
            <a:r>
              <a:rPr lang="ja-JP" altLang="ja-JP" sz="2800" dirty="0">
                <a:latin typeface="+mn-ea"/>
              </a:rPr>
              <a:t>。</a:t>
            </a:r>
            <a:endParaRPr lang="ja-JP" altLang="ja-JP" sz="40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4ACE8F-752B-4F23-AFFA-29E4F2B97C07}"/>
              </a:ext>
            </a:extLst>
          </p:cNvPr>
          <p:cNvSpPr txBox="1"/>
          <p:nvPr/>
        </p:nvSpPr>
        <p:spPr>
          <a:xfrm>
            <a:off x="19820507" y="35343209"/>
            <a:ext cx="8856984" cy="11541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latin typeface="+mn-ea"/>
              </a:rPr>
              <a:t>第</a:t>
            </a:r>
            <a:r>
              <a:rPr lang="en-US" altLang="ja-JP" sz="3600" b="1" dirty="0">
                <a:latin typeface="+mn-ea"/>
              </a:rPr>
              <a:t>109</a:t>
            </a:r>
            <a:r>
              <a:rPr lang="ja-JP" altLang="en-US" sz="3600" b="1" dirty="0">
                <a:latin typeface="+mn-ea"/>
              </a:rPr>
              <a:t>回日本泌尿器科学会総会ＣＯ Ｉ 開示</a:t>
            </a:r>
            <a:br>
              <a:rPr lang="en-US" altLang="ja-JP" sz="3300" b="1" dirty="0">
                <a:latin typeface="+mn-ea"/>
              </a:rPr>
            </a:br>
            <a:r>
              <a:rPr lang="ja-JP" altLang="en-US" sz="3300" b="1" dirty="0">
                <a:latin typeface="+mn-ea"/>
              </a:rPr>
              <a:t>　</a:t>
            </a:r>
            <a:r>
              <a:rPr lang="ja-JP" altLang="en-US" sz="2800" b="1" i="1" dirty="0">
                <a:latin typeface="+mn-ea"/>
              </a:rPr>
              <a:t>発表者名：　</a:t>
            </a:r>
            <a:r>
              <a:rPr lang="en-US" altLang="ja-JP" sz="2800" b="1" i="1" dirty="0">
                <a:latin typeface="+mn-ea"/>
              </a:rPr>
              <a:t>○○ ○○,</a:t>
            </a:r>
            <a:r>
              <a:rPr lang="ja-JP" altLang="ja-JP" sz="2800" b="1" i="1" dirty="0">
                <a:latin typeface="+mn-ea"/>
              </a:rPr>
              <a:t> </a:t>
            </a:r>
            <a:r>
              <a:rPr lang="en-US" altLang="ja-JP" sz="2800" b="1" i="1" dirty="0">
                <a:latin typeface="+mn-ea"/>
              </a:rPr>
              <a:t> </a:t>
            </a:r>
            <a:r>
              <a:rPr lang="ja-JP" altLang="ja-JP" sz="2800" b="1" i="1" dirty="0">
                <a:latin typeface="+mn-ea"/>
              </a:rPr>
              <a:t>○○ ○○</a:t>
            </a:r>
            <a:r>
              <a:rPr lang="en-US" altLang="ja-JP" sz="2800" b="1" i="1" dirty="0">
                <a:latin typeface="+mn-ea"/>
              </a:rPr>
              <a:t>,</a:t>
            </a:r>
            <a:r>
              <a:rPr lang="ja-JP" altLang="ja-JP" sz="2800" b="1" i="1" dirty="0">
                <a:latin typeface="+mn-ea"/>
              </a:rPr>
              <a:t> </a:t>
            </a:r>
            <a:r>
              <a:rPr lang="en-US" altLang="ja-JP" sz="2800" b="1" i="1" dirty="0">
                <a:latin typeface="+mn-ea"/>
              </a:rPr>
              <a:t> </a:t>
            </a:r>
            <a:r>
              <a:rPr lang="ja-JP" altLang="ja-JP" sz="2800" b="1" i="1" dirty="0">
                <a:latin typeface="+mn-ea"/>
              </a:rPr>
              <a:t>○○ ○○</a:t>
            </a:r>
            <a:r>
              <a:rPr lang="en-US" altLang="ja-JP" sz="2800" b="1" i="1" dirty="0">
                <a:latin typeface="+mn-ea"/>
              </a:rPr>
              <a:t> </a:t>
            </a:r>
            <a:endParaRPr kumimoji="1" lang="en-US" altLang="ja-JP" sz="33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981" y="21219675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22466380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10840800"/>
            <a:ext cx="28582012" cy="3188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明朝、メイリオ、游ゴシック・游明朝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4821624"/>
            <a:ext cx="28582012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状態の有無にかかわらず、演題発表時にスライドもしくはポスターで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状態を開示していただきます。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掲載内容に含めて開示してください。</a:t>
            </a:r>
            <a:endParaRPr lang="en-US" altLang="ja-JP" sz="3600" dirty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ページ目の右下にフォーマットをご用意しておりますので、参考にしてください。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00484" y="21505986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小見出し：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91702" y="23430199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4482382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デジタルポスターは１ページ目のスライドのみが投稿されますので発表用のデジタルポスターは１ページ目に制作をお願いいたします。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演題名や筆頭演者名・共著者名はシステムで自動表示されますので、ポスターデータには含めないでください。なお、 演題登録時の情報を表示します。</a:t>
            </a: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884" y="21355786"/>
            <a:ext cx="11450739" cy="1733039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066979" y="20654272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98F6A73-144A-4D81-8DC9-DCEFDD184744}"/>
              </a:ext>
            </a:extLst>
          </p:cNvPr>
          <p:cNvSpPr/>
          <p:nvPr/>
        </p:nvSpPr>
        <p:spPr>
          <a:xfrm>
            <a:off x="1724254" y="1731412"/>
            <a:ext cx="285820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6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＜こちらのご案内は登録時には削除してください。＞</a:t>
            </a:r>
            <a:endParaRPr lang="en-US" altLang="ja-JP" sz="96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276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角脇 英吉</cp:lastModifiedBy>
  <cp:revision>3</cp:revision>
  <cp:lastPrinted>2018-09-03T01:08:12Z</cp:lastPrinted>
  <dcterms:created xsi:type="dcterms:W3CDTF">2017-04-12T03:50:14Z</dcterms:created>
  <dcterms:modified xsi:type="dcterms:W3CDTF">2021-09-25T05:04:10Z</dcterms:modified>
</cp:coreProperties>
</file>