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30279975" cy="42808525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>
        <p:scale>
          <a:sx n="24" d="100"/>
          <a:sy n="24" d="100"/>
        </p:scale>
        <p:origin x="1026" y="-3636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2021/9/25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848981" y="18703522"/>
            <a:ext cx="2858201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デジタルスライドは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このページに作成してください。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（作成時は、このテキストを削除してください）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FD9CB8-9B14-4127-8DC4-E07412805EDC}"/>
              </a:ext>
            </a:extLst>
          </p:cNvPr>
          <p:cNvSpPr/>
          <p:nvPr/>
        </p:nvSpPr>
        <p:spPr>
          <a:xfrm>
            <a:off x="19460468" y="34941766"/>
            <a:ext cx="9577063" cy="705678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BF2B351-7AFA-4500-A453-727C2E888B9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684603" y="38052976"/>
            <a:ext cx="7272807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 dirty="0">
              <a:latin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n-ea"/>
              </a:rPr>
              <a:t>演題発表内容に関連し、発表者らに開示すべき</a:t>
            </a:r>
            <a:r>
              <a:rPr lang="en-US" altLang="ja-JP" sz="2800" dirty="0">
                <a:latin typeface="+mn-ea"/>
              </a:rPr>
              <a:t>COI</a:t>
            </a:r>
            <a:r>
              <a:rPr lang="ja-JP" altLang="en-US" sz="2800" dirty="0">
                <a:latin typeface="+mn-ea"/>
              </a:rPr>
              <a:t>関係にある企業などはありません</a:t>
            </a:r>
            <a:r>
              <a:rPr lang="ja-JP" altLang="ja-JP" sz="2800" dirty="0">
                <a:latin typeface="+mn-ea"/>
              </a:rPr>
              <a:t>。</a:t>
            </a:r>
            <a:endParaRPr lang="ja-JP" altLang="ja-JP" sz="4000" b="1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4ACE8F-752B-4F23-AFFA-29E4F2B97C07}"/>
              </a:ext>
            </a:extLst>
          </p:cNvPr>
          <p:cNvSpPr txBox="1"/>
          <p:nvPr/>
        </p:nvSpPr>
        <p:spPr>
          <a:xfrm>
            <a:off x="19820507" y="35343209"/>
            <a:ext cx="8856984" cy="115416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+mn-ea"/>
              </a:rPr>
              <a:t>第</a:t>
            </a:r>
            <a:r>
              <a:rPr lang="en-US" altLang="ja-JP" sz="3600" b="1" dirty="0">
                <a:latin typeface="+mn-ea"/>
              </a:rPr>
              <a:t>109</a:t>
            </a:r>
            <a:r>
              <a:rPr lang="ja-JP" altLang="en-US" sz="3600" b="1" dirty="0">
                <a:latin typeface="+mn-ea"/>
              </a:rPr>
              <a:t>回日本泌尿器科学会総会ＣＯ Ｉ 開示</a:t>
            </a:r>
            <a:br>
              <a:rPr lang="en-US" altLang="ja-JP" sz="3300" b="1" dirty="0">
                <a:latin typeface="+mn-ea"/>
              </a:rPr>
            </a:br>
            <a:r>
              <a:rPr lang="ja-JP" altLang="en-US" sz="3300" b="1" dirty="0">
                <a:latin typeface="+mn-ea"/>
              </a:rPr>
              <a:t>　</a:t>
            </a:r>
            <a:r>
              <a:rPr lang="ja-JP" altLang="en-US" sz="2800" b="1" i="1" dirty="0">
                <a:latin typeface="+mn-ea"/>
              </a:rPr>
              <a:t>発表者名：　</a:t>
            </a:r>
            <a:r>
              <a:rPr lang="en-US" altLang="ja-JP" sz="2800" b="1" i="1" dirty="0">
                <a:latin typeface="+mn-ea"/>
              </a:rPr>
              <a:t>○○ ○○,</a:t>
            </a:r>
            <a:r>
              <a:rPr lang="ja-JP" altLang="ja-JP" sz="2800" b="1" i="1" dirty="0">
                <a:latin typeface="+mn-ea"/>
              </a:rPr>
              <a:t> </a:t>
            </a:r>
            <a:r>
              <a:rPr lang="en-US" altLang="ja-JP" sz="2800" b="1" i="1" dirty="0">
                <a:latin typeface="+mn-ea"/>
              </a:rPr>
              <a:t> </a:t>
            </a:r>
            <a:r>
              <a:rPr lang="ja-JP" altLang="ja-JP" sz="2800" b="1" i="1" dirty="0">
                <a:latin typeface="+mn-ea"/>
              </a:rPr>
              <a:t>○○ ○○</a:t>
            </a:r>
            <a:r>
              <a:rPr lang="en-US" altLang="ja-JP" sz="2800" b="1" i="1" dirty="0">
                <a:latin typeface="+mn-ea"/>
              </a:rPr>
              <a:t>,</a:t>
            </a:r>
            <a:r>
              <a:rPr lang="ja-JP" altLang="ja-JP" sz="2800" b="1" i="1" dirty="0">
                <a:latin typeface="+mn-ea"/>
              </a:rPr>
              <a:t> </a:t>
            </a:r>
            <a:r>
              <a:rPr lang="en-US" altLang="ja-JP" sz="2800" b="1" i="1" dirty="0">
                <a:latin typeface="+mn-ea"/>
              </a:rPr>
              <a:t> </a:t>
            </a:r>
            <a:r>
              <a:rPr lang="ja-JP" altLang="ja-JP" sz="2800" b="1" i="1" dirty="0">
                <a:latin typeface="+mn-ea"/>
              </a:rPr>
              <a:t>○○ ○○</a:t>
            </a:r>
            <a:r>
              <a:rPr lang="en-US" altLang="ja-JP" sz="2800" b="1" i="1" dirty="0">
                <a:latin typeface="+mn-ea"/>
              </a:rPr>
              <a:t> </a:t>
            </a:r>
            <a:endParaRPr kumimoji="1" lang="en-US" altLang="ja-JP" sz="33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981" y="21219675"/>
            <a:ext cx="17578075" cy="20562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83" y="22466380"/>
            <a:ext cx="16824573" cy="1874008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848981" y="10840800"/>
            <a:ext cx="28582012" cy="3188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ポスタースライドのサイズは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A0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版（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）です。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通常パソコンに初期状態でインストールされている、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OS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標準フォントをお使いください。</a:t>
            </a: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日本語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ゴシック、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明朝、メイリオ、游ゴシック・游明朝</a:t>
            </a:r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【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英語</a:t>
            </a:r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】Times New Roman, Arial, Arial Black, Arial Narrow, Century, Century Gothic, Courier, Courier New, Georgia</a:t>
            </a:r>
            <a:endParaRPr kumimoji="1" lang="ja-JP" altLang="en-US" sz="3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8981" y="14821624"/>
            <a:ext cx="28582012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利益相反について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状態の有無にかかわらず、演題発表時にスライドもしくはポスターで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状態を開示していただきます。</a:t>
            </a:r>
            <a:endParaRPr lang="en-US" altLang="ja-JP" sz="3600" b="1" dirty="0">
              <a:solidFill>
                <a:schemeClr val="tx1"/>
              </a:solidFill>
              <a:latin typeface="+mn-ea"/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掲載内容に含めて開示してください。</a:t>
            </a:r>
            <a:endParaRPr lang="en-US" altLang="ja-JP" sz="3600" dirty="0">
              <a:solidFill>
                <a:schemeClr val="tx1"/>
              </a:solidFill>
            </a:endParaRPr>
          </a:p>
          <a:p>
            <a:endParaRPr lang="en-US" altLang="ja-JP" sz="3600" dirty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3600" dirty="0">
                <a:solidFill>
                  <a:schemeClr val="tx1"/>
                </a:solidFill>
                <a:latin typeface="+mn-ea"/>
              </a:rPr>
              <a:t>1</a:t>
            </a:r>
            <a:r>
              <a:rPr lang="ja-JP" altLang="en-US" sz="3600" dirty="0">
                <a:solidFill>
                  <a:schemeClr val="tx1"/>
                </a:solidFill>
                <a:latin typeface="+mn-ea"/>
              </a:rPr>
              <a:t>ページ目の右下にフォーマットをご用意しておりますので、参考にしてください。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200484" y="21505986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小見出し：</a:t>
            </a:r>
            <a:r>
              <a:rPr lang="en-US" altLang="ja-JP" sz="6000" b="1" dirty="0">
                <a:solidFill>
                  <a:schemeClr val="tx1"/>
                </a:solidFill>
                <a:latin typeface="+mj-ea"/>
                <a:ea typeface="+mj-ea"/>
              </a:rPr>
              <a:t>60pt</a:t>
            </a:r>
            <a:r>
              <a:rPr lang="ja-JP" altLang="en-US" sz="6000" b="1" dirty="0">
                <a:solidFill>
                  <a:schemeClr val="tx1"/>
                </a:solidFill>
                <a:latin typeface="+mj-ea"/>
                <a:ea typeface="+mj-ea"/>
              </a:rPr>
              <a:t>以上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91702" y="23430199"/>
            <a:ext cx="12283319" cy="20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本文：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36pt</a:t>
            </a:r>
            <a:r>
              <a:rPr lang="ja-JP" altLang="en-US" sz="4000" b="1" dirty="0">
                <a:solidFill>
                  <a:schemeClr val="tx1"/>
                </a:solidFill>
                <a:latin typeface="+mj-ea"/>
                <a:ea typeface="+mj-ea"/>
              </a:rPr>
              <a:t>～</a:t>
            </a:r>
            <a:r>
              <a:rPr lang="en-US" altLang="ja-JP" sz="4000" b="1" dirty="0">
                <a:solidFill>
                  <a:schemeClr val="tx1"/>
                </a:solidFill>
                <a:latin typeface="+mj-ea"/>
                <a:ea typeface="+mj-ea"/>
              </a:rPr>
              <a:t>40pt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26023AF-A3E4-4B22-B068-96B92A688B06}"/>
              </a:ext>
            </a:extLst>
          </p:cNvPr>
          <p:cNvSpPr/>
          <p:nvPr/>
        </p:nvSpPr>
        <p:spPr>
          <a:xfrm>
            <a:off x="848981" y="4482382"/>
            <a:ext cx="285820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デジタルポスターは１ページ目のスライドのみが投稿されますので発表用のデジタルポスターは１ページ目に制作をお願いいたします。</a:t>
            </a:r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ja-JP" altLang="en-US" sz="7200" b="1" dirty="0">
                <a:solidFill>
                  <a:srgbClr val="FF0000"/>
                </a:solidFill>
                <a:latin typeface="+mn-ea"/>
              </a:rPr>
              <a:t>演題名や筆頭演者名・共著者名はシステムで自動表示されますので、ポスターデータには含めないでください。なお、 演題登録時の情報を表示します。</a:t>
            </a:r>
          </a:p>
          <a:p>
            <a:endParaRPr lang="en-US" altLang="ja-JP" sz="72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9A8FC67-9814-411E-AC57-F45BB0E3C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1884" y="21355786"/>
            <a:ext cx="11450739" cy="1733039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066979" y="20654272"/>
            <a:ext cx="7200800" cy="11308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/>
              <a:t>レイアウトサンプル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98F6A73-144A-4D81-8DC9-DCEFDD184744}"/>
              </a:ext>
            </a:extLst>
          </p:cNvPr>
          <p:cNvSpPr/>
          <p:nvPr/>
        </p:nvSpPr>
        <p:spPr>
          <a:xfrm>
            <a:off x="1724254" y="1731412"/>
            <a:ext cx="285820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6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＜こちらのご案内は登録時には削除してください。＞</a:t>
            </a:r>
            <a:endParaRPr lang="en-US" altLang="ja-JP" sz="96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80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276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角脇 英吉</cp:lastModifiedBy>
  <cp:revision>3</cp:revision>
  <cp:lastPrinted>2018-09-03T01:08:12Z</cp:lastPrinted>
  <dcterms:created xsi:type="dcterms:W3CDTF">2017-04-12T03:50:14Z</dcterms:created>
  <dcterms:modified xsi:type="dcterms:W3CDTF">2021-09-25T05:04:10Z</dcterms:modified>
</cp:coreProperties>
</file>