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34" d="100"/>
          <a:sy n="34" d="100"/>
        </p:scale>
        <p:origin x="132" y="-6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9A963D6-BF82-4273-8A55-2FD270AE5DE5}"/>
              </a:ext>
            </a:extLst>
          </p:cNvPr>
          <p:cNvSpPr/>
          <p:nvPr/>
        </p:nvSpPr>
        <p:spPr>
          <a:xfrm>
            <a:off x="19460468" y="34941766"/>
            <a:ext cx="9577063" cy="70567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デジタルスライドは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95054204-07D5-41B8-9DCD-A7CB71366B05}"/>
              </a:ext>
            </a:extLst>
          </p:cNvPr>
          <p:cNvSpPr txBox="1">
            <a:spLocks noChangeArrowheads="1"/>
          </p:cNvSpPr>
          <p:nvPr/>
        </p:nvSpPr>
        <p:spPr>
          <a:xfrm>
            <a:off x="19676491" y="36751933"/>
            <a:ext cx="8810009" cy="4170363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Tx/>
              <a:buNone/>
            </a:pPr>
            <a:r>
              <a:rPr lang="ja-JP" altLang="en-US" sz="2000" b="1" dirty="0">
                <a:latin typeface="+mn-ea"/>
              </a:rPr>
              <a:t>演題発表内容に関連し、筆頭および共同発表者が開示すべき</a:t>
            </a:r>
            <a:r>
              <a:rPr lang="en-US" altLang="ja-JP" sz="2000" b="1" dirty="0">
                <a:latin typeface="+mn-ea"/>
              </a:rPr>
              <a:t>COI</a:t>
            </a:r>
            <a:r>
              <a:rPr lang="ja-JP" altLang="en-US" sz="2000" b="1" dirty="0">
                <a:latin typeface="+mn-ea"/>
              </a:rPr>
              <a:t>関係にある企業などとして</a:t>
            </a:r>
            <a:endParaRPr lang="en-US" altLang="ja-JP" sz="2000" b="1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b="1" dirty="0">
                <a:latin typeface="+mn-ea"/>
              </a:rPr>
              <a:t>　　発表者全員、過去</a:t>
            </a:r>
            <a:r>
              <a:rPr lang="en-US" altLang="ja-JP" sz="2000" b="1" dirty="0">
                <a:latin typeface="+mn-ea"/>
              </a:rPr>
              <a:t>3</a:t>
            </a:r>
            <a:r>
              <a:rPr lang="ja-JP" altLang="en-US" sz="2000" b="1" dirty="0">
                <a:latin typeface="+mn-ea"/>
              </a:rPr>
              <a:t>年間を一括して</a:t>
            </a:r>
            <a:endParaRPr lang="en-US" altLang="ja-JP" sz="2000" b="1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b="1" dirty="0">
                <a:latin typeface="+mn-ea"/>
              </a:rPr>
              <a:t>　　研究費：</a:t>
            </a:r>
            <a:r>
              <a:rPr lang="en-US" altLang="ja-JP" sz="2000" dirty="0">
                <a:latin typeface="+mn-ea"/>
              </a:rPr>
              <a:t>○○</a:t>
            </a:r>
            <a:r>
              <a:rPr lang="ja-JP" altLang="en-US" sz="2000" dirty="0">
                <a:latin typeface="+mn-ea"/>
              </a:rPr>
              <a:t>製薬、ＸＸ薬品工業、</a:t>
            </a:r>
            <a:r>
              <a:rPr lang="en-US" altLang="ja-JP" sz="2000" dirty="0">
                <a:latin typeface="+mn-ea"/>
              </a:rPr>
              <a:t>□□</a:t>
            </a:r>
            <a:r>
              <a:rPr lang="ja-JP" altLang="en-US" sz="2000" dirty="0">
                <a:latin typeface="+mn-ea"/>
              </a:rPr>
              <a:t>株式会社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b="1" dirty="0">
                <a:latin typeface="+mn-ea"/>
              </a:rPr>
              <a:t>　　従業員・役員・</a:t>
            </a:r>
            <a:r>
              <a:rPr lang="ja-JP" altLang="en-US" sz="2000" dirty="0">
                <a:latin typeface="+mn-ea"/>
              </a:rPr>
              <a:t>顧問職：</a:t>
            </a:r>
            <a:r>
              <a:rPr lang="en-US" altLang="ja-JP" sz="2000" dirty="0">
                <a:latin typeface="+mn-ea"/>
              </a:rPr>
              <a:t>××</a:t>
            </a:r>
            <a:r>
              <a:rPr lang="ja-JP" altLang="en-US" sz="2000" dirty="0">
                <a:latin typeface="+mn-ea"/>
              </a:rPr>
              <a:t>社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dirty="0">
                <a:latin typeface="+mn-ea"/>
              </a:rPr>
              <a:t>　　株：△△株式会社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dirty="0">
                <a:latin typeface="+mn-ea"/>
              </a:rPr>
              <a:t>　　特許使用料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dirty="0">
                <a:latin typeface="+mn-ea"/>
              </a:rPr>
              <a:t>　　講演料：</a:t>
            </a:r>
            <a:r>
              <a:rPr lang="en-US" altLang="ja-JP" sz="2000" dirty="0">
                <a:latin typeface="+mn-ea"/>
              </a:rPr>
              <a:t> ○○</a:t>
            </a:r>
            <a:r>
              <a:rPr lang="ja-JP" altLang="en-US" sz="2000" dirty="0">
                <a:latin typeface="+mn-ea"/>
              </a:rPr>
              <a:t>製薬、ＸＸ薬品、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ja-JP" altLang="en-US" sz="2000" dirty="0">
                <a:latin typeface="+mn-ea"/>
              </a:rPr>
              <a:t>　　原稿料：△△製薬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3">
            <a:extLst>
              <a:ext uri="{FF2B5EF4-FFF2-40B4-BE49-F238E27FC236}">
                <a16:creationId xmlns:a16="http://schemas.microsoft.com/office/drawing/2014/main" id="{F3B920C4-257F-43BB-AB27-D3C641C33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4603" y="41437516"/>
            <a:ext cx="745765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（注：開示すべき内容が過去</a:t>
            </a:r>
            <a:r>
              <a:rPr lang="en-US" altLang="ja-JP" sz="2400" dirty="0"/>
              <a:t>3</a:t>
            </a:r>
            <a:r>
              <a:rPr lang="ja-JP" altLang="en-US" sz="2400" dirty="0"/>
              <a:t>年間にある項目のみ記載）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83EC86-635B-45A7-9E72-C9141E07BF53}"/>
              </a:ext>
            </a:extLst>
          </p:cNvPr>
          <p:cNvSpPr txBox="1"/>
          <p:nvPr/>
        </p:nvSpPr>
        <p:spPr>
          <a:xfrm>
            <a:off x="19820507" y="35343209"/>
            <a:ext cx="8856984" cy="11541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</a:t>
            </a:r>
            <a:r>
              <a:rPr lang="en-US" altLang="ja-JP" sz="3600" b="1" dirty="0">
                <a:latin typeface="+mn-ea"/>
              </a:rPr>
              <a:t>109</a:t>
            </a:r>
            <a:r>
              <a:rPr lang="ja-JP" altLang="en-US" sz="3600" b="1" dirty="0">
                <a:latin typeface="+mn-ea"/>
              </a:rPr>
              <a:t>回日本泌尿器科学会総会ＣＯ Ｉ 開示</a:t>
            </a:r>
            <a:br>
              <a:rPr lang="en-US" altLang="ja-JP" sz="3300" b="1" dirty="0">
                <a:latin typeface="+mn-ea"/>
              </a:rPr>
            </a:br>
            <a:r>
              <a:rPr lang="ja-JP" altLang="en-US" sz="3300" b="1" dirty="0">
                <a:latin typeface="+mn-ea"/>
              </a:rPr>
              <a:t>　</a:t>
            </a:r>
            <a:r>
              <a:rPr lang="ja-JP" altLang="en-US" sz="2800" b="1" i="1" dirty="0">
                <a:latin typeface="+mn-ea"/>
              </a:rPr>
              <a:t>発表者名：　</a:t>
            </a:r>
            <a:r>
              <a:rPr lang="en-US" altLang="ja-JP" sz="2800" b="1" i="1" dirty="0">
                <a:latin typeface="+mn-ea"/>
              </a:rPr>
              <a:t>○○ ○○,</a:t>
            </a:r>
            <a:r>
              <a:rPr lang="ja-JP" altLang="ja-JP" sz="2800" b="1" i="1" dirty="0">
                <a:latin typeface="+mn-ea"/>
              </a:rPr>
              <a:t> </a:t>
            </a:r>
            <a:r>
              <a:rPr lang="en-US" altLang="ja-JP" sz="2800" b="1" i="1" dirty="0">
                <a:latin typeface="+mn-ea"/>
              </a:rPr>
              <a:t> </a:t>
            </a:r>
            <a:r>
              <a:rPr lang="ja-JP" altLang="ja-JP" sz="2800" b="1" i="1" dirty="0">
                <a:latin typeface="+mn-ea"/>
              </a:rPr>
              <a:t>○○ ○○</a:t>
            </a:r>
            <a:r>
              <a:rPr lang="en-US" altLang="ja-JP" sz="2800" b="1" i="1" dirty="0">
                <a:latin typeface="+mn-ea"/>
              </a:rPr>
              <a:t>,</a:t>
            </a:r>
            <a:r>
              <a:rPr lang="ja-JP" altLang="ja-JP" sz="2800" b="1" i="1" dirty="0">
                <a:latin typeface="+mn-ea"/>
              </a:rPr>
              <a:t> </a:t>
            </a:r>
            <a:r>
              <a:rPr lang="en-US" altLang="ja-JP" sz="2800" b="1" i="1" dirty="0">
                <a:latin typeface="+mn-ea"/>
              </a:rPr>
              <a:t> </a:t>
            </a:r>
            <a:r>
              <a:rPr lang="ja-JP" altLang="ja-JP" sz="2800" b="1" i="1" dirty="0">
                <a:latin typeface="+mn-ea"/>
              </a:rPr>
              <a:t>○○ ○○</a:t>
            </a:r>
            <a:r>
              <a:rPr lang="en-US" altLang="ja-JP" sz="2800" b="1" i="1" dirty="0">
                <a:latin typeface="+mn-ea"/>
              </a:rPr>
              <a:t> </a:t>
            </a:r>
            <a:endParaRPr kumimoji="1" lang="en-US" altLang="ja-JP" sz="3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21507707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22754412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11128832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明朝、メイリオ、游ゴシック・游明朝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5109656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掲載内容に含めて開示してください。</a:t>
            </a:r>
            <a:endParaRPr lang="en-US" altLang="ja-JP" sz="3600" dirty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00484" y="21794018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23718231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5283812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デジタルポスターは１ページ目のスライドのみが投稿されますので発表用のデジタルポスターは１ページ目に制作をお願いいたします。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演題名や筆頭演者名・共著者名はシステムで自動表示されますので、ポスターデータには含めないでください。なお、 演題登録時の情報を表示します。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21643818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20942304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63972D-DCAE-4A96-889D-DD5066664520}"/>
              </a:ext>
            </a:extLst>
          </p:cNvPr>
          <p:cNvSpPr/>
          <p:nvPr/>
        </p:nvSpPr>
        <p:spPr>
          <a:xfrm>
            <a:off x="1724254" y="1731412"/>
            <a:ext cx="28582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＜こちらのご案内は登録時には削除してください。＞</a:t>
            </a:r>
            <a:endParaRPr lang="en-US" altLang="ja-JP" sz="96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365</Words>
  <Application>Microsoft Office PowerPoint</Application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角脇 英吉</cp:lastModifiedBy>
  <cp:revision>3</cp:revision>
  <cp:lastPrinted>2018-09-03T01:08:12Z</cp:lastPrinted>
  <dcterms:created xsi:type="dcterms:W3CDTF">2017-04-12T03:50:14Z</dcterms:created>
  <dcterms:modified xsi:type="dcterms:W3CDTF">2021-09-25T05:05:40Z</dcterms:modified>
</cp:coreProperties>
</file>