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30279975" cy="42808525"/>
  <p:notesSz cx="6807200" cy="99393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3" autoAdjust="0"/>
  </p:normalViewPr>
  <p:slideViewPr>
    <p:cSldViewPr showGuides="1">
      <p:cViewPr>
        <p:scale>
          <a:sx n="34" d="100"/>
          <a:sy n="34" d="100"/>
        </p:scale>
        <p:origin x="132" y="-6168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2021/9/25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9A963D6-BF82-4273-8A55-2FD270AE5DE5}"/>
              </a:ext>
            </a:extLst>
          </p:cNvPr>
          <p:cNvSpPr/>
          <p:nvPr/>
        </p:nvSpPr>
        <p:spPr>
          <a:xfrm>
            <a:off x="19460468" y="34941766"/>
            <a:ext cx="9577063" cy="705678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デジタルスライドは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このページに作成してください。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（作成時は、このテキストを削除してください）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95054204-07D5-41B8-9DCD-A7CB71366B05}"/>
              </a:ext>
            </a:extLst>
          </p:cNvPr>
          <p:cNvSpPr txBox="1">
            <a:spLocks noChangeArrowheads="1"/>
          </p:cNvSpPr>
          <p:nvPr/>
        </p:nvSpPr>
        <p:spPr>
          <a:xfrm>
            <a:off x="19676491" y="36751933"/>
            <a:ext cx="8810009" cy="4170363"/>
          </a:xfrm>
          <a:prstGeom prst="rect">
            <a:avLst/>
          </a:prstGeom>
        </p:spPr>
        <p:txBody>
          <a:bodyPr vert="horz" lIns="417643" tIns="208822" rIns="417643" bIns="208822" rtlCol="0">
            <a:noAutofit/>
          </a:bodyPr>
          <a:lstStyle>
            <a:lvl1pPr marL="1566161" indent="-1566161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350" indent="-1305135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538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753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96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5184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399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615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830" indent="-1044108" algn="l" defTabSz="41764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Tx/>
              <a:buNone/>
            </a:pPr>
            <a:r>
              <a:rPr lang="ja-JP" altLang="en-US" sz="2000" b="1" dirty="0">
                <a:latin typeface="+mn-ea"/>
              </a:rPr>
              <a:t>演題発表内容に関連し、筆頭および共同発表者が開示すべき</a:t>
            </a:r>
            <a:r>
              <a:rPr lang="en-US" altLang="ja-JP" sz="2000" b="1" dirty="0">
                <a:latin typeface="+mn-ea"/>
              </a:rPr>
              <a:t>COI</a:t>
            </a:r>
            <a:r>
              <a:rPr lang="ja-JP" altLang="en-US" sz="2000" b="1" dirty="0">
                <a:latin typeface="+mn-ea"/>
              </a:rPr>
              <a:t>関係にある企業などとして</a:t>
            </a:r>
            <a:endParaRPr lang="en-US" altLang="ja-JP" sz="2000" b="1" dirty="0">
              <a:latin typeface="+mn-ea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ja-JP" altLang="en-US" sz="2000" b="1" dirty="0">
                <a:latin typeface="+mn-ea"/>
              </a:rPr>
              <a:t>　　発表者全員、過去</a:t>
            </a:r>
            <a:r>
              <a:rPr lang="en-US" altLang="ja-JP" sz="2000" b="1" dirty="0">
                <a:latin typeface="+mn-ea"/>
              </a:rPr>
              <a:t>3</a:t>
            </a:r>
            <a:r>
              <a:rPr lang="ja-JP" altLang="en-US" sz="2000" b="1" dirty="0">
                <a:latin typeface="+mn-ea"/>
              </a:rPr>
              <a:t>年間を一括して</a:t>
            </a:r>
            <a:endParaRPr lang="en-US" altLang="ja-JP" sz="2000" b="1" dirty="0">
              <a:latin typeface="+mn-ea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ja-JP" altLang="en-US" sz="2000" b="1" dirty="0">
                <a:latin typeface="+mn-ea"/>
              </a:rPr>
              <a:t>　　研究費：</a:t>
            </a:r>
            <a:r>
              <a:rPr lang="en-US" altLang="ja-JP" sz="2000" dirty="0">
                <a:latin typeface="+mn-ea"/>
              </a:rPr>
              <a:t>○○</a:t>
            </a:r>
            <a:r>
              <a:rPr lang="ja-JP" altLang="en-US" sz="2000" dirty="0">
                <a:latin typeface="+mn-ea"/>
              </a:rPr>
              <a:t>製薬、ＸＸ薬品工業、</a:t>
            </a:r>
            <a:r>
              <a:rPr lang="en-US" altLang="ja-JP" sz="2000" dirty="0">
                <a:latin typeface="+mn-ea"/>
              </a:rPr>
              <a:t>□□</a:t>
            </a:r>
            <a:r>
              <a:rPr lang="ja-JP" altLang="en-US" sz="2000" dirty="0">
                <a:latin typeface="+mn-ea"/>
              </a:rPr>
              <a:t>株式会社</a:t>
            </a:r>
            <a:endParaRPr lang="en-US" altLang="ja-JP" sz="2000" dirty="0">
              <a:latin typeface="+mn-ea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ja-JP" altLang="en-US" sz="2000" b="1" dirty="0">
                <a:latin typeface="+mn-ea"/>
              </a:rPr>
              <a:t>　　従業員・役員・</a:t>
            </a:r>
            <a:r>
              <a:rPr lang="ja-JP" altLang="en-US" sz="2000" dirty="0">
                <a:latin typeface="+mn-ea"/>
              </a:rPr>
              <a:t>顧問職：</a:t>
            </a:r>
            <a:r>
              <a:rPr lang="en-US" altLang="ja-JP" sz="2000" dirty="0">
                <a:latin typeface="+mn-ea"/>
              </a:rPr>
              <a:t>××</a:t>
            </a:r>
            <a:r>
              <a:rPr lang="ja-JP" altLang="en-US" sz="2000" dirty="0">
                <a:latin typeface="+mn-ea"/>
              </a:rPr>
              <a:t>社</a:t>
            </a:r>
            <a:endParaRPr lang="en-US" altLang="ja-JP" sz="2000" dirty="0">
              <a:latin typeface="+mn-ea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ja-JP" altLang="en-US" sz="2000" dirty="0">
                <a:latin typeface="+mn-ea"/>
              </a:rPr>
              <a:t>　　株：△△株式会社</a:t>
            </a:r>
            <a:endParaRPr lang="en-US" altLang="ja-JP" sz="2000" dirty="0">
              <a:latin typeface="+mn-ea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ja-JP" altLang="en-US" sz="2000" dirty="0">
                <a:latin typeface="+mn-ea"/>
              </a:rPr>
              <a:t>　　特許使用料</a:t>
            </a:r>
            <a:endParaRPr lang="en-US" altLang="ja-JP" sz="2000" dirty="0">
              <a:latin typeface="+mn-ea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ja-JP" altLang="en-US" sz="2000" dirty="0">
                <a:latin typeface="+mn-ea"/>
              </a:rPr>
              <a:t>　　講演料：</a:t>
            </a:r>
            <a:r>
              <a:rPr lang="en-US" altLang="ja-JP" sz="2000" dirty="0">
                <a:latin typeface="+mn-ea"/>
              </a:rPr>
              <a:t> ○○</a:t>
            </a:r>
            <a:r>
              <a:rPr lang="ja-JP" altLang="en-US" sz="2000" dirty="0">
                <a:latin typeface="+mn-ea"/>
              </a:rPr>
              <a:t>製薬、ＸＸ薬品、</a:t>
            </a:r>
            <a:endParaRPr lang="en-US" altLang="ja-JP" sz="2000" dirty="0">
              <a:latin typeface="+mn-ea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ja-JP" altLang="en-US" sz="2000" dirty="0">
                <a:latin typeface="+mn-ea"/>
              </a:rPr>
              <a:t>　　原稿料：△△製薬</a:t>
            </a:r>
            <a:endParaRPr lang="en-US" altLang="ja-JP" sz="2000" dirty="0">
              <a:latin typeface="+mn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3">
            <a:extLst>
              <a:ext uri="{FF2B5EF4-FFF2-40B4-BE49-F238E27FC236}">
                <a16:creationId xmlns:a16="http://schemas.microsoft.com/office/drawing/2014/main" id="{F3B920C4-257F-43BB-AB27-D3C641C33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84603" y="41437516"/>
            <a:ext cx="745765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（注：開示すべき内容が過去</a:t>
            </a:r>
            <a:r>
              <a:rPr lang="en-US" altLang="ja-JP" sz="2400" dirty="0"/>
              <a:t>3</a:t>
            </a:r>
            <a:r>
              <a:rPr lang="ja-JP" altLang="en-US" sz="2400" dirty="0"/>
              <a:t>年間にある項目のみ記載）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F83EC86-635B-45A7-9E72-C9141E07BF53}"/>
              </a:ext>
            </a:extLst>
          </p:cNvPr>
          <p:cNvSpPr txBox="1"/>
          <p:nvPr/>
        </p:nvSpPr>
        <p:spPr>
          <a:xfrm>
            <a:off x="19820507" y="35343209"/>
            <a:ext cx="8856984" cy="115416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latin typeface="+mn-ea"/>
              </a:rPr>
              <a:t>第</a:t>
            </a:r>
            <a:r>
              <a:rPr lang="en-US" altLang="ja-JP" sz="3600" b="1" dirty="0">
                <a:latin typeface="+mn-ea"/>
              </a:rPr>
              <a:t>109</a:t>
            </a:r>
            <a:r>
              <a:rPr lang="ja-JP" altLang="en-US" sz="3600" b="1" dirty="0">
                <a:latin typeface="+mn-ea"/>
              </a:rPr>
              <a:t>回日本泌尿器科学会総会ＣＯ Ｉ 開示</a:t>
            </a:r>
            <a:br>
              <a:rPr lang="en-US" altLang="ja-JP" sz="3300" b="1" dirty="0">
                <a:latin typeface="+mn-ea"/>
              </a:rPr>
            </a:br>
            <a:r>
              <a:rPr lang="ja-JP" altLang="en-US" sz="3300" b="1" dirty="0">
                <a:latin typeface="+mn-ea"/>
              </a:rPr>
              <a:t>　</a:t>
            </a:r>
            <a:r>
              <a:rPr lang="ja-JP" altLang="en-US" sz="2800" b="1" i="1" dirty="0">
                <a:latin typeface="+mn-ea"/>
              </a:rPr>
              <a:t>発表者名：　</a:t>
            </a:r>
            <a:r>
              <a:rPr lang="en-US" altLang="ja-JP" sz="2800" b="1" i="1" dirty="0">
                <a:latin typeface="+mn-ea"/>
              </a:rPr>
              <a:t>○○ ○○,</a:t>
            </a:r>
            <a:r>
              <a:rPr lang="ja-JP" altLang="ja-JP" sz="2800" b="1" i="1" dirty="0">
                <a:latin typeface="+mn-ea"/>
              </a:rPr>
              <a:t> </a:t>
            </a:r>
            <a:r>
              <a:rPr lang="en-US" altLang="ja-JP" sz="2800" b="1" i="1" dirty="0">
                <a:latin typeface="+mn-ea"/>
              </a:rPr>
              <a:t> </a:t>
            </a:r>
            <a:r>
              <a:rPr lang="ja-JP" altLang="ja-JP" sz="2800" b="1" i="1" dirty="0">
                <a:latin typeface="+mn-ea"/>
              </a:rPr>
              <a:t>○○ ○○</a:t>
            </a:r>
            <a:r>
              <a:rPr lang="en-US" altLang="ja-JP" sz="2800" b="1" i="1" dirty="0">
                <a:latin typeface="+mn-ea"/>
              </a:rPr>
              <a:t>,</a:t>
            </a:r>
            <a:r>
              <a:rPr lang="ja-JP" altLang="ja-JP" sz="2800" b="1" i="1" dirty="0">
                <a:latin typeface="+mn-ea"/>
              </a:rPr>
              <a:t> </a:t>
            </a:r>
            <a:r>
              <a:rPr lang="en-US" altLang="ja-JP" sz="2800" b="1" i="1" dirty="0">
                <a:latin typeface="+mn-ea"/>
              </a:rPr>
              <a:t> </a:t>
            </a:r>
            <a:r>
              <a:rPr lang="ja-JP" altLang="ja-JP" sz="2800" b="1" i="1" dirty="0">
                <a:latin typeface="+mn-ea"/>
              </a:rPr>
              <a:t>○○ ○○</a:t>
            </a:r>
            <a:r>
              <a:rPr lang="en-US" altLang="ja-JP" sz="2800" b="1" i="1" dirty="0">
                <a:latin typeface="+mn-ea"/>
              </a:rPr>
              <a:t> </a:t>
            </a:r>
            <a:endParaRPr kumimoji="1" lang="en-US" altLang="ja-JP" sz="33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48981" y="21507707"/>
            <a:ext cx="17578075" cy="205628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83" y="22754412"/>
            <a:ext cx="16824573" cy="1874008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848981" y="11128832"/>
            <a:ext cx="28582012" cy="3188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ポスタースライドのサイズは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A0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版（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）です。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通常パソコンに初期状態でインストールされている、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標準フォントをお使いください。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明朝、メイリオ、游ゴシック・游明朝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英語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】Times New Roman, Arial, Arial Black, Arial Narrow, Century, Century Gothic, Courier, Courier New, Georgia</a:t>
            </a:r>
            <a:endParaRPr kumimoji="1"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8981" y="15109656"/>
            <a:ext cx="28582012" cy="43204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利益相反について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状態の有無にかかわらず、演題発表時にスライドもしくはポスターで</a:t>
            </a: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状態を開示していただきます。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</a:rPr>
              <a:t>掲載内容に含めて開示してください。</a:t>
            </a:r>
            <a:endParaRPr lang="en-US" altLang="ja-JP" sz="3600" dirty="0">
              <a:solidFill>
                <a:schemeClr val="tx1"/>
              </a:solidFill>
            </a:endParaRPr>
          </a:p>
          <a:p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ページ目の右下にフォーマットをご用意しておりますので、参考にしてください。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200484" y="21794018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小見出し：</a:t>
            </a:r>
            <a:r>
              <a:rPr lang="en-US" altLang="ja-JP" sz="6000" b="1" dirty="0">
                <a:solidFill>
                  <a:schemeClr val="tx1"/>
                </a:solidFill>
                <a:latin typeface="+mj-ea"/>
                <a:ea typeface="+mj-ea"/>
              </a:rPr>
              <a:t>60pt</a:t>
            </a:r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以上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191702" y="23718231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本文：</a:t>
            </a:r>
            <a:r>
              <a:rPr lang="en-US" altLang="ja-JP" sz="4000" b="1" dirty="0">
                <a:solidFill>
                  <a:schemeClr val="tx1"/>
                </a:solidFill>
                <a:latin typeface="+mj-ea"/>
                <a:ea typeface="+mj-ea"/>
              </a:rPr>
              <a:t>36pt</a:t>
            </a:r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lang="en-US" altLang="ja-JP" sz="4000" b="1" dirty="0">
                <a:solidFill>
                  <a:schemeClr val="tx1"/>
                </a:solidFill>
                <a:latin typeface="+mj-ea"/>
                <a:ea typeface="+mj-ea"/>
              </a:rPr>
              <a:t>40pt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5283812"/>
            <a:ext cx="285820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デジタルポスターは１ページ目のスライドのみが投稿されますので発表用のデジタルポスターは１ページ目に制作をお願いいたします。</a:t>
            </a:r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7200" b="1" dirty="0">
                <a:solidFill>
                  <a:srgbClr val="FF0000"/>
                </a:solidFill>
                <a:latin typeface="+mn-ea"/>
              </a:rPr>
              <a:t>演題名や筆頭演者名・共著者名はシステムで自動表示されますので、ポスターデータには含めないでください。なお、 演題登録時の情報を表示します。</a:t>
            </a:r>
          </a:p>
          <a:p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9A8FC67-9814-411E-AC57-F45BB0E3C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1884" y="21643818"/>
            <a:ext cx="11450739" cy="1733039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066979" y="20942304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レイアウトサンプル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E63972D-DCAE-4A96-889D-DD5066664520}"/>
              </a:ext>
            </a:extLst>
          </p:cNvPr>
          <p:cNvSpPr/>
          <p:nvPr/>
        </p:nvSpPr>
        <p:spPr>
          <a:xfrm>
            <a:off x="1724254" y="1731412"/>
            <a:ext cx="285820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6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＜こちらのご案内は登録時には削除してください。＞</a:t>
            </a:r>
            <a:endParaRPr lang="en-US" altLang="ja-JP" sz="96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146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365</Words>
  <Application>Microsoft Office PowerPoint</Application>
  <PresentationFormat>ユーザー設定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角脇 英吉</cp:lastModifiedBy>
  <cp:revision>3</cp:revision>
  <cp:lastPrinted>2018-09-03T01:08:12Z</cp:lastPrinted>
  <dcterms:created xsi:type="dcterms:W3CDTF">2017-04-12T03:50:14Z</dcterms:created>
  <dcterms:modified xsi:type="dcterms:W3CDTF">2021-09-25T05:05:40Z</dcterms:modified>
</cp:coreProperties>
</file>