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18" autoAdjust="0"/>
    <p:restoredTop sz="94660"/>
  </p:normalViewPr>
  <p:slideViewPr>
    <p:cSldViewPr>
      <p:cViewPr>
        <p:scale>
          <a:sx n="54" d="100"/>
          <a:sy n="54" d="100"/>
        </p:scale>
        <p:origin x="120" y="2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5E737-D7E0-46E7-BFCA-F8185FEDADDB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23528" y="1168044"/>
            <a:ext cx="8534752" cy="551827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dirty="0"/>
              <a:t>Poster</a:t>
            </a:r>
            <a:endParaRPr kumimoji="1" lang="ja-JP" altLang="en-US" sz="2400" dirty="0"/>
          </a:p>
        </p:txBody>
      </p:sp>
      <p:sp>
        <p:nvSpPr>
          <p:cNvPr id="5" name="正方形/長方形 4"/>
          <p:cNvSpPr/>
          <p:nvPr/>
        </p:nvSpPr>
        <p:spPr>
          <a:xfrm>
            <a:off x="323528" y="214290"/>
            <a:ext cx="8534752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>
                <a:solidFill>
                  <a:schemeClr val="tx1"/>
                </a:solidFill>
              </a:rPr>
              <a:t>Presentation Title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AA6F64B0-CB6B-4F01-8DBC-FE67D1CE08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4970" y="4830250"/>
            <a:ext cx="2425502" cy="1813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501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23529" y="1196752"/>
            <a:ext cx="8534752" cy="551827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dirty="0"/>
              <a:t>Poster</a:t>
            </a:r>
            <a:endParaRPr kumimoji="1" lang="ja-JP" altLang="en-US" sz="2400" dirty="0"/>
          </a:p>
        </p:txBody>
      </p:sp>
      <p:sp>
        <p:nvSpPr>
          <p:cNvPr id="5" name="正方形/長方形 4"/>
          <p:cNvSpPr/>
          <p:nvPr/>
        </p:nvSpPr>
        <p:spPr>
          <a:xfrm>
            <a:off x="323528" y="214290"/>
            <a:ext cx="8534752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>
                <a:solidFill>
                  <a:schemeClr val="tx1"/>
                </a:solidFill>
              </a:rPr>
              <a:t>Presentation Title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9A7A4A11-6D44-4DF9-9159-6DFC7422B4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1646" y="4819650"/>
            <a:ext cx="2430326" cy="18189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6</Words>
  <Application>Microsoft Office PowerPoint</Application>
  <PresentationFormat>画面に合わせる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nobuo-s</dc:creator>
  <cp:lastModifiedBy>5kan-matsushima</cp:lastModifiedBy>
  <cp:revision>11</cp:revision>
  <dcterms:created xsi:type="dcterms:W3CDTF">2012-05-26T23:38:42Z</dcterms:created>
  <dcterms:modified xsi:type="dcterms:W3CDTF">2020-07-29T04:46:06Z</dcterms:modified>
</cp:coreProperties>
</file>