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18" autoAdjust="0"/>
    <p:restoredTop sz="94660"/>
  </p:normalViewPr>
  <p:slideViewPr>
    <p:cSldViewPr>
      <p:cViewPr>
        <p:scale>
          <a:sx n="54" d="100"/>
          <a:sy n="54" d="100"/>
        </p:scale>
        <p:origin x="120" y="2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5E737-D7E0-46E7-BFCA-F8185FEDADDB}" type="datetimeFigureOut">
              <a:rPr kumimoji="1" lang="ja-JP" altLang="en-US" smtClean="0"/>
              <a:t>2020/7/29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BD263-AED1-430E-B50E-09CDE9B26E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5E737-D7E0-46E7-BFCA-F8185FEDADDB}" type="datetimeFigureOut">
              <a:rPr kumimoji="1" lang="ja-JP" altLang="en-US" smtClean="0"/>
              <a:t>2020/7/29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BD263-AED1-430E-B50E-09CDE9B26E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5E737-D7E0-46E7-BFCA-F8185FEDADDB}" type="datetimeFigureOut">
              <a:rPr kumimoji="1" lang="ja-JP" altLang="en-US" smtClean="0"/>
              <a:t>2020/7/29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BD263-AED1-430E-B50E-09CDE9B26E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5E737-D7E0-46E7-BFCA-F8185FEDADDB}" type="datetimeFigureOut">
              <a:rPr kumimoji="1" lang="ja-JP" altLang="en-US" smtClean="0"/>
              <a:t>2020/7/29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BD263-AED1-430E-B50E-09CDE9B26E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5E737-D7E0-46E7-BFCA-F8185FEDADDB}" type="datetimeFigureOut">
              <a:rPr kumimoji="1" lang="ja-JP" altLang="en-US" smtClean="0"/>
              <a:t>2020/7/29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BD263-AED1-430E-B50E-09CDE9B26E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5E737-D7E0-46E7-BFCA-F8185FEDADDB}" type="datetimeFigureOut">
              <a:rPr kumimoji="1" lang="ja-JP" altLang="en-US" smtClean="0"/>
              <a:t>2020/7/29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BD263-AED1-430E-B50E-09CDE9B26E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5E737-D7E0-46E7-BFCA-F8185FEDADDB}" type="datetimeFigureOut">
              <a:rPr kumimoji="1" lang="ja-JP" altLang="en-US" smtClean="0"/>
              <a:t>2020/7/29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BD263-AED1-430E-B50E-09CDE9B26E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5E737-D7E0-46E7-BFCA-F8185FEDADDB}" type="datetimeFigureOut">
              <a:rPr kumimoji="1" lang="ja-JP" altLang="en-US" smtClean="0"/>
              <a:t>2020/7/29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BD263-AED1-430E-B50E-09CDE9B26E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5E737-D7E0-46E7-BFCA-F8185FEDADDB}" type="datetimeFigureOut">
              <a:rPr kumimoji="1" lang="ja-JP" altLang="en-US" smtClean="0"/>
              <a:t>2020/7/29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BD263-AED1-430E-B50E-09CDE9B26E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5E737-D7E0-46E7-BFCA-F8185FEDADDB}" type="datetimeFigureOut">
              <a:rPr kumimoji="1" lang="ja-JP" altLang="en-US" smtClean="0"/>
              <a:t>2020/7/29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BD263-AED1-430E-B50E-09CDE9B26E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5E737-D7E0-46E7-BFCA-F8185FEDADDB}" type="datetimeFigureOut">
              <a:rPr kumimoji="1" lang="ja-JP" altLang="en-US" smtClean="0"/>
              <a:t>2020/7/29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BD263-AED1-430E-B50E-09CDE9B26E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F5E737-D7E0-46E7-BFCA-F8185FEDADDB}" type="datetimeFigureOut">
              <a:rPr kumimoji="1" lang="ja-JP" altLang="en-US" smtClean="0"/>
              <a:t>2020/7/29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DBD263-AED1-430E-B50E-09CDE9B26E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323528" y="1168044"/>
            <a:ext cx="8534752" cy="5518276"/>
          </a:xfrm>
          <a:prstGeom prst="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2400" dirty="0"/>
              <a:t>Poster</a:t>
            </a:r>
            <a:endParaRPr kumimoji="1" lang="ja-JP" altLang="en-US" sz="2400" dirty="0"/>
          </a:p>
        </p:txBody>
      </p:sp>
      <p:sp>
        <p:nvSpPr>
          <p:cNvPr id="5" name="正方形/長方形 4"/>
          <p:cNvSpPr/>
          <p:nvPr/>
        </p:nvSpPr>
        <p:spPr>
          <a:xfrm>
            <a:off x="323528" y="214290"/>
            <a:ext cx="8534752" cy="50006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400" dirty="0">
                <a:solidFill>
                  <a:schemeClr val="tx1"/>
                </a:solidFill>
              </a:rPr>
              <a:t>Presentation Title</a:t>
            </a:r>
            <a:endParaRPr kumimoji="1" lang="ja-JP" altLang="en-US" sz="2400" dirty="0">
              <a:solidFill>
                <a:schemeClr val="tx1"/>
              </a:solidFill>
            </a:endParaRPr>
          </a:p>
        </p:txBody>
      </p:sp>
      <p:pic>
        <p:nvPicPr>
          <p:cNvPr id="2" name="図 1">
            <a:extLst>
              <a:ext uri="{FF2B5EF4-FFF2-40B4-BE49-F238E27FC236}">
                <a16:creationId xmlns:a16="http://schemas.microsoft.com/office/drawing/2014/main" id="{AA6F64B0-CB6B-4F01-8DBC-FE67D1CE084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94970" y="4830250"/>
            <a:ext cx="2425502" cy="1813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35018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323529" y="1196752"/>
            <a:ext cx="8534752" cy="5518276"/>
          </a:xfrm>
          <a:prstGeom prst="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2400" dirty="0"/>
              <a:t>Poster</a:t>
            </a:r>
            <a:endParaRPr kumimoji="1" lang="ja-JP" altLang="en-US" sz="2400" dirty="0"/>
          </a:p>
        </p:txBody>
      </p:sp>
      <p:sp>
        <p:nvSpPr>
          <p:cNvPr id="5" name="正方形/長方形 4"/>
          <p:cNvSpPr/>
          <p:nvPr/>
        </p:nvSpPr>
        <p:spPr>
          <a:xfrm>
            <a:off x="323528" y="214290"/>
            <a:ext cx="8534752" cy="50006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400" dirty="0">
                <a:solidFill>
                  <a:schemeClr val="tx1"/>
                </a:solidFill>
              </a:rPr>
              <a:t>Presentation Title</a:t>
            </a:r>
            <a:endParaRPr kumimoji="1" lang="ja-JP" altLang="en-US" sz="2400" dirty="0">
              <a:solidFill>
                <a:schemeClr val="tx1"/>
              </a:solidFill>
            </a:endParaRPr>
          </a:p>
        </p:txBody>
      </p:sp>
      <p:pic>
        <p:nvPicPr>
          <p:cNvPr id="2" name="図 1">
            <a:extLst>
              <a:ext uri="{FF2B5EF4-FFF2-40B4-BE49-F238E27FC236}">
                <a16:creationId xmlns:a16="http://schemas.microsoft.com/office/drawing/2014/main" id="{9A7A4A11-6D44-4DF9-9159-6DFC7422B4C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61646" y="4819650"/>
            <a:ext cx="2430326" cy="181895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6</Words>
  <Application>Microsoft Office PowerPoint</Application>
  <PresentationFormat>画面に合わせる (4:3)</PresentationFormat>
  <Paragraphs>4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ＭＳ Ｐゴシック</vt:lpstr>
      <vt:lpstr>Arial</vt:lpstr>
      <vt:lpstr>Calibri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nobuo-s</dc:creator>
  <cp:lastModifiedBy>5kan-matsushima</cp:lastModifiedBy>
  <cp:revision>11</cp:revision>
  <dcterms:created xsi:type="dcterms:W3CDTF">2012-05-26T23:38:42Z</dcterms:created>
  <dcterms:modified xsi:type="dcterms:W3CDTF">2020-07-29T04:46:06Z</dcterms:modified>
</cp:coreProperties>
</file>