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 showGuides="1">
      <p:cViewPr varScale="1">
        <p:scale>
          <a:sx n="106" d="100"/>
          <a:sy n="106" d="100"/>
        </p:scale>
        <p:origin x="792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1A15AB-14C6-1AFE-4F94-DC285D95A0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A1E423E-FC23-7D5E-E4A1-F200189AC5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C0D7C83-1812-22F7-4145-CECA88A13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DFB2D-71F4-42DF-B696-C04096B3CF9E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055B3BF-221A-4506-892C-9EBC24024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D4AA579-0057-3DD7-7507-92947355D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76DD-268E-49E0-9A7E-C87D5122DE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8115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21F2C5-5B57-322D-81EA-FED6105DC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E3D1272-BD8E-504B-5F62-A482C57391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9A821BB-E73F-91B8-8A41-560F95467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DFB2D-71F4-42DF-B696-C04096B3CF9E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6B9FD1A-404A-F4E5-85F5-0908FAF98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51A4EF0-B3F2-C3A1-D54E-6EED94A76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76DD-268E-49E0-9A7E-C87D5122DE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8905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81F9104-90B8-148C-EE91-3222F9B2D4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EE29DD8-2012-81F3-E82B-F754515A95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44F317E-AF8F-84E1-9D78-66782FAD8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DFB2D-71F4-42DF-B696-C04096B3CF9E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CCFA97B-E1D2-A850-EFFB-51429BEFF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FD88514-561A-98F0-0F1E-EF094E058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76DD-268E-49E0-9A7E-C87D5122DE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0663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E21CE0-C903-C1DB-B097-258BB88DC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7EFDEED-95DD-1D1E-30ED-5866D71A9C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9585494-4415-BA74-FB3D-AFC84D2B2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DFB2D-71F4-42DF-B696-C04096B3CF9E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F2F6CB5-320A-A36C-E25C-390B6A9BB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7FA9821-0FDA-D869-6EEF-11FBAD724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76DD-268E-49E0-9A7E-C87D5122DE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4561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27DDF9-9FFD-5DEB-4160-88EA99665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D160620-7723-8ABF-8467-64B0FF62A2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44BB89E-4532-2FB2-35A0-13761DA8E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DFB2D-71F4-42DF-B696-C04096B3CF9E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3E49C65-7D6A-95A0-450F-B55B46C11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C705496-7A35-F53B-FD08-B204B0679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76DD-268E-49E0-9A7E-C87D5122DE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2104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EC9CC3-6AF2-808F-1D46-FCC6B7143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2AAA16A-12E6-45F7-DE43-55C39663DC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36D8134-6089-9731-A808-CAF1B8E94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5A320F5-F0D1-A057-1E81-7988B2128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DFB2D-71F4-42DF-B696-C04096B3CF9E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C5AC606-B698-8008-103D-ACB331A40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F9D7D05-CBE2-C8A3-74C8-211A3AD38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76DD-268E-49E0-9A7E-C87D5122DE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5342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CDB2B1A-4259-3494-1E24-DD119373D6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400973A-10A1-95EF-703A-7C82943E70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F5BFB95-4D7E-C106-29D4-82F1AFAC38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A73500B-A458-EE75-F9C8-24578553B4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7CB79CD-9EA2-3F5F-A7C1-DF95180E43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659E330-9054-1AE6-1C39-0454570EC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DFB2D-71F4-42DF-B696-C04096B3CF9E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AC8AD3A-1F54-6FF2-DE53-6495EF17E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122EC1D-50C1-57BC-33B1-9D21545A7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76DD-268E-49E0-9A7E-C87D5122DE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3635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00045D-21A2-4B5F-7C83-01C1F18E14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AD59012-C2A4-8C24-DD0F-DA8241979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DFB2D-71F4-42DF-B696-C04096B3CF9E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92AA0FE-013C-DCEE-9E9A-EAC7399A7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CEE06FE-66AE-72C1-5788-4FB8AD4C4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76DD-268E-49E0-9A7E-C87D5122DE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1689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803A8FE-4CEA-AE06-31D6-02C0DEEF5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DFB2D-71F4-42DF-B696-C04096B3CF9E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433207C-A8BF-663D-5F06-3CAEB9B2D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7BD493D-A9EA-7F30-49A8-9C533713B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76DD-268E-49E0-9A7E-C87D5122DE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8835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42DF79-411E-3846-1E27-A9D3AB4DE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5EEEDF4-1225-EBC4-B946-B0ADB6E816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FC7B3C9-1995-C4F4-E85E-5EB44372A5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6CBFCC3-2981-0817-08B2-62E8D34FF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DFB2D-71F4-42DF-B696-C04096B3CF9E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7053E8-AFF3-788B-8649-28DC53431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850267D-9A2B-B750-F917-1200D193E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76DD-268E-49E0-9A7E-C87D5122DE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3823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A17D87-F0FF-511A-09FE-A9E3F6F86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35FEC6E-1F02-3F3F-C676-19643B912E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C2923FB-DC8E-2405-5F2A-81AD4DA1FC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3D923C7-B61F-B14A-27CE-0AD519167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DFB2D-71F4-42DF-B696-C04096B3CF9E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61C4AEA-46FE-25E9-FFF6-6F85DB3BB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2BD5B2B-AE4E-DA4F-56E1-AFE121A28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76DD-268E-49E0-9A7E-C87D5122DE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266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9712563-531A-6BBD-C8E9-F1B508C2C2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4D8722C-E2A3-3C38-01C3-DE369222AF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5B7752F-ACF1-2497-36D6-6E451F76EC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4CDFB2D-71F4-42DF-B696-C04096B3CF9E}" type="datetimeFigureOut">
              <a:rPr kumimoji="1" lang="ja-JP" altLang="en-US" smtClean="0"/>
              <a:t>2024/12/24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A07ED44-14B5-EC7F-98E9-FBE1A7F324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20C772E-277F-DB59-FA34-DA9EBD98EA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58076DD-268E-49E0-9A7E-C87D5122DE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0935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ABEFCDC4-21C0-D4D9-9893-2BB6195D9065}"/>
              </a:ext>
            </a:extLst>
          </p:cNvPr>
          <p:cNvSpPr/>
          <p:nvPr/>
        </p:nvSpPr>
        <p:spPr>
          <a:xfrm>
            <a:off x="534098" y="1588315"/>
            <a:ext cx="11123802" cy="32192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Title</a:t>
            </a:r>
          </a:p>
          <a:p>
            <a:pPr algn="ctr"/>
            <a:endParaRPr kumimoji="1" lang="en-US" altLang="ja-JP" sz="4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en-US" altLang="ja-JP" sz="2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Name (Department, Affiliation)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39CFBB2-38ED-FD53-60C1-C3FE68BCEA18}"/>
              </a:ext>
            </a:extLst>
          </p:cNvPr>
          <p:cNvSpPr/>
          <p:nvPr/>
        </p:nvSpPr>
        <p:spPr>
          <a:xfrm>
            <a:off x="7116024" y="987962"/>
            <a:ext cx="3567065" cy="809625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Please prepare your slides according to the designated language requirements.</a:t>
            </a:r>
          </a:p>
        </p:txBody>
      </p:sp>
    </p:spTree>
    <p:extLst>
      <p:ext uri="{BB962C8B-B14F-4D97-AF65-F5344CB8AC3E}">
        <p14:creationId xmlns:p14="http://schemas.microsoft.com/office/powerpoint/2010/main" val="4133313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2B914A-B23B-20B5-AB66-8FE235879A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3659BFB-628B-8777-5073-3127B883CF49}"/>
              </a:ext>
            </a:extLst>
          </p:cNvPr>
          <p:cNvSpPr/>
          <p:nvPr/>
        </p:nvSpPr>
        <p:spPr>
          <a:xfrm>
            <a:off x="2457973" y="648252"/>
            <a:ext cx="7357145" cy="174630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284612E2-3936-5E07-CFC4-6C1459A6C40E}"/>
              </a:ext>
            </a:extLst>
          </p:cNvPr>
          <p:cNvSpPr/>
          <p:nvPr/>
        </p:nvSpPr>
        <p:spPr>
          <a:xfrm>
            <a:off x="574644" y="2653764"/>
            <a:ext cx="11123802" cy="36989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Matters requiring disclosure of COI with </a:t>
            </a:r>
          </a:p>
          <a:p>
            <a:pPr algn="ctr"/>
            <a:r>
              <a:rPr kumimoji="1" lang="en-US" altLang="ja-JP" sz="2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regard to our presentation are as follows; </a:t>
            </a:r>
          </a:p>
          <a:p>
            <a:pPr algn="ctr"/>
            <a:endParaRPr kumimoji="1" lang="en-US" altLang="ja-JP" sz="2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>
                <a:solidFill>
                  <a:schemeClr val="tx1"/>
                </a:solidFill>
              </a:rPr>
              <a:t>Research Funding: [Name of Corporation/Organization]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>
                <a:solidFill>
                  <a:schemeClr val="tx1"/>
                </a:solidFill>
              </a:rPr>
              <a:t>Employment/Board Membership/Advisory Role: [Name of Corporation/Organization]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>
                <a:solidFill>
                  <a:schemeClr val="tx1"/>
                </a:solidFill>
              </a:rPr>
              <a:t>Stocks: [Name of Corporation/Organization]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>
                <a:solidFill>
                  <a:schemeClr val="tx1"/>
                </a:solidFill>
              </a:rPr>
              <a:t>Patent Royalties: [Name of Corporation/Organization]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>
                <a:solidFill>
                  <a:schemeClr val="tx1"/>
                </a:solidFill>
              </a:rPr>
              <a:t>Honoraria: [Name of Corporation/Organization]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>
                <a:solidFill>
                  <a:schemeClr val="tx1"/>
                </a:solidFill>
              </a:rPr>
              <a:t>Manuscript Fees[Name of Corporation/Organization]</a:t>
            </a:r>
          </a:p>
          <a:p>
            <a:r>
              <a:rPr lang="en-US" altLang="ja-JP" sz="1600" dirty="0">
                <a:solidFill>
                  <a:srgbClr val="FF0000"/>
                </a:solidFill>
              </a:rPr>
              <a:t>(Note: Only include items that require disclosure and occurred within the past 3 years)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893D58B-8A99-FC28-131F-CDD11C9A3F46}"/>
              </a:ext>
            </a:extLst>
          </p:cNvPr>
          <p:cNvSpPr/>
          <p:nvPr/>
        </p:nvSpPr>
        <p:spPr>
          <a:xfrm>
            <a:off x="2457974" y="747642"/>
            <a:ext cx="7357145" cy="10260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The 112th Annual Meeting of </a:t>
            </a:r>
          </a:p>
          <a:p>
            <a:pPr algn="ctr"/>
            <a:r>
              <a:rPr kumimoji="1" lang="en-US" altLang="ja-JP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the Japanese Urological Association</a:t>
            </a:r>
          </a:p>
          <a:p>
            <a:pPr algn="ctr"/>
            <a:r>
              <a:rPr kumimoji="1" lang="en-US" altLang="ja-JP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COI Disclosure Information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8818A31-6F8A-71DB-0BE6-0F8BE5172720}"/>
              </a:ext>
            </a:extLst>
          </p:cNvPr>
          <p:cNvSpPr/>
          <p:nvPr/>
        </p:nvSpPr>
        <p:spPr>
          <a:xfrm>
            <a:off x="2457973" y="1791225"/>
            <a:ext cx="7357145" cy="4664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b="1" i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Names of the Speaker </a:t>
            </a:r>
          </a:p>
        </p:txBody>
      </p:sp>
    </p:spTree>
    <p:extLst>
      <p:ext uri="{BB962C8B-B14F-4D97-AF65-F5344CB8AC3E}">
        <p14:creationId xmlns:p14="http://schemas.microsoft.com/office/powerpoint/2010/main" val="3605906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800B42-6D4F-3CC8-27B7-CB7F07A359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97626C53-5CA9-F5D7-DFD4-B3C472BE8ED7}"/>
              </a:ext>
            </a:extLst>
          </p:cNvPr>
          <p:cNvSpPr/>
          <p:nvPr/>
        </p:nvSpPr>
        <p:spPr>
          <a:xfrm>
            <a:off x="2457973" y="648252"/>
            <a:ext cx="7357145" cy="174630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0D85A476-7E3F-B67C-5021-3492B4F36E63}"/>
              </a:ext>
            </a:extLst>
          </p:cNvPr>
          <p:cNvSpPr/>
          <p:nvPr/>
        </p:nvSpPr>
        <p:spPr>
          <a:xfrm>
            <a:off x="534099" y="2742704"/>
            <a:ext cx="11123802" cy="22091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</a:t>
            </a:r>
            <a:r>
              <a:rPr kumimoji="1" lang="ja-JP" altLang="en-US" sz="2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en-US" altLang="ja-JP" sz="2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We) have no COI with regard to our presentation.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ADA1C93-2F5D-33F9-691D-8F9E2F9FC2F8}"/>
              </a:ext>
            </a:extLst>
          </p:cNvPr>
          <p:cNvSpPr/>
          <p:nvPr/>
        </p:nvSpPr>
        <p:spPr>
          <a:xfrm>
            <a:off x="2457974" y="747642"/>
            <a:ext cx="7357145" cy="10260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The 112th Annual Meeting of </a:t>
            </a:r>
          </a:p>
          <a:p>
            <a:pPr algn="ctr"/>
            <a:r>
              <a:rPr kumimoji="1" lang="en-US" altLang="ja-JP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the Japanese Urological Association</a:t>
            </a:r>
          </a:p>
          <a:p>
            <a:pPr algn="ctr"/>
            <a:r>
              <a:rPr kumimoji="1" lang="en-US" altLang="ja-JP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COI Disclosure Information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C644AE25-4223-EC98-441E-3C144451B1B5}"/>
              </a:ext>
            </a:extLst>
          </p:cNvPr>
          <p:cNvSpPr/>
          <p:nvPr/>
        </p:nvSpPr>
        <p:spPr>
          <a:xfrm>
            <a:off x="2457973" y="1791225"/>
            <a:ext cx="7357145" cy="4664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b="1" i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Names of the Speaker </a:t>
            </a:r>
          </a:p>
        </p:txBody>
      </p:sp>
    </p:spTree>
    <p:extLst>
      <p:ext uri="{BB962C8B-B14F-4D97-AF65-F5344CB8AC3E}">
        <p14:creationId xmlns:p14="http://schemas.microsoft.com/office/powerpoint/2010/main" val="2084974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746A50-E82A-7102-DD82-D8FF5F3E0F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90D4CEB8-78D7-7AD6-78F1-C7FB3F1A322E}"/>
              </a:ext>
            </a:extLst>
          </p:cNvPr>
          <p:cNvSpPr/>
          <p:nvPr/>
        </p:nvSpPr>
        <p:spPr>
          <a:xfrm>
            <a:off x="534098" y="1588315"/>
            <a:ext cx="11123802" cy="32192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Presentation Slide</a:t>
            </a:r>
            <a:br>
              <a:rPr kumimoji="1" lang="en-US" altLang="ja-JP" sz="2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endParaRPr kumimoji="1" lang="ja-JP" altLang="en-US" sz="2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196792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159</Words>
  <Application>Microsoft Office PowerPoint</Application>
  <PresentationFormat>ワイド画面</PresentationFormat>
  <Paragraphs>24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Meiryo UI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田原 さとみ (Satomi Tahara)</dc:creator>
  <cp:lastModifiedBy>與田 砂登美 (Satomi Yoda)</cp:lastModifiedBy>
  <cp:revision>5</cp:revision>
  <dcterms:created xsi:type="dcterms:W3CDTF">2024-12-20T05:09:14Z</dcterms:created>
  <dcterms:modified xsi:type="dcterms:W3CDTF">2024-12-24T05:11:27Z</dcterms:modified>
</cp:coreProperties>
</file>