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7" autoAdjust="0"/>
    <p:restoredTop sz="94674"/>
  </p:normalViewPr>
  <p:slideViewPr>
    <p:cSldViewPr>
      <p:cViewPr varScale="1">
        <p:scale>
          <a:sx n="124" d="100"/>
          <a:sy n="124" d="100"/>
        </p:scale>
        <p:origin x="2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436096" y="94273"/>
            <a:ext cx="36360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カラーコピー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043892"/>
              </p:ext>
            </p:extLst>
          </p:nvPr>
        </p:nvGraphicFramePr>
        <p:xfrm>
          <a:off x="179512" y="2392448"/>
          <a:ext cx="8815263" cy="4396259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0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セミナー名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0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日（水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午前中着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98860" y="1359650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zh-CN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112</a:t>
            </a:r>
            <a:r>
              <a:rPr lang="zh-CN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回日本泌尿器科学会総会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　ポスター・チラシ</a:t>
            </a: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436096" y="696184"/>
            <a:ext cx="3636000" cy="553998"/>
          </a:xfrm>
          <a:prstGeom prst="rect">
            <a:avLst/>
          </a:prstGeom>
          <a:solidFill>
            <a:srgbClr val="00B05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248" y="77723"/>
            <a:ext cx="52560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zh-TW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812-0032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zh-TW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福岡県福岡市博多区石城町</a:t>
            </a:r>
            <a:r>
              <a:rPr lang="en-US" altLang="zh-TW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2-1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zh-CN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112</a:t>
            </a:r>
            <a:r>
              <a:rPr lang="zh-CN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回日本泌尿器科学会総会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1F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仮設総合案内　宛</a:t>
            </a:r>
            <a:endParaRPr lang="en-US" altLang="ja-JP" sz="16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092-262-4111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68</Words>
  <Application>Microsoft Macintosh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Meiryo UI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Microsoft Office User</cp:lastModifiedBy>
  <cp:revision>115</cp:revision>
  <cp:lastPrinted>2025-03-07T02:29:26Z</cp:lastPrinted>
  <dcterms:created xsi:type="dcterms:W3CDTF">2007-01-25T08:42:07Z</dcterms:created>
  <dcterms:modified xsi:type="dcterms:W3CDTF">2025-03-07T02:34:46Z</dcterms:modified>
</cp:coreProperties>
</file>