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48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1A15AB-14C6-1AFE-4F94-DC285D95A0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A1E423E-FC23-7D5E-E4A1-F200189AC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0D7C83-1812-22F7-4145-CECA88A1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55B3BF-221A-4506-892C-9EBC24024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4AA579-0057-3DD7-7507-92947355D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11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21F2C5-5B57-322D-81EA-FED6105DC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E3D1272-BD8E-504B-5F62-A482C5739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A821BB-E73F-91B8-8A41-560F95467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B9FD1A-404A-F4E5-85F5-0908FAF98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1A4EF0-B3F2-C3A1-D54E-6EED94A76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90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81F9104-90B8-148C-EE91-3222F9B2D4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E29DD8-2012-81F3-E82B-F754515A9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4F317E-AF8F-84E1-9D78-66782FAD8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CCFA97B-E1D2-A850-EFFB-51429BEFF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D88514-561A-98F0-0F1E-EF094E058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66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21CE0-C903-C1DB-B097-258BB88DC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EFDEED-95DD-1D1E-30ED-5866D71A9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585494-4415-BA74-FB3D-AFC84D2B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2F6CB5-320A-A36C-E25C-390B6A9BB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FA9821-0FDA-D869-6EEF-11FBAD724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56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27DDF9-9FFD-5DEB-4160-88EA99665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160620-7723-8ABF-8467-64B0FF62A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4BB89E-4532-2FB2-35A0-13761DA8E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E49C65-7D6A-95A0-450F-B55B46C11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705496-7A35-F53B-FD08-B204B0679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10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EC9CC3-6AF2-808F-1D46-FCC6B7143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AAA16A-12E6-45F7-DE43-55C39663D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6D8134-6089-9731-A808-CAF1B8E94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A320F5-F0D1-A057-1E81-7988B2128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5AC606-B698-8008-103D-ACB331A40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9D7D05-CBE2-C8A3-74C8-211A3AD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342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DB2B1A-4259-3494-1E24-DD119373D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00973A-10A1-95EF-703A-7C82943E7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5BFB95-4D7E-C106-29D4-82F1AFAC3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A73500B-A458-EE75-F9C8-24578553B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7CB79CD-9EA2-3F5F-A7C1-DF95180E43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659E330-9054-1AE6-1C39-0454570EC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AC8AD3A-1F54-6FF2-DE53-6495EF17E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122EC1D-50C1-57BC-33B1-9D21545A7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63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00045D-21A2-4B5F-7C83-01C1F18E1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AD59012-C2A4-8C24-DD0F-DA8241979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92AA0FE-013C-DCEE-9E9A-EAC7399A7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CEE06FE-66AE-72C1-5788-4FB8AD4C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68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803A8FE-4CEA-AE06-31D6-02C0DEEF5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433207C-A8BF-663D-5F06-3CAEB9B2D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BD493D-A9EA-7F30-49A8-9C533713B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83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42DF79-411E-3846-1E27-A9D3AB4DE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EEEDF4-1225-EBC4-B946-B0ADB6E81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FC7B3C9-1995-C4F4-E85E-5EB44372A5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CBFCC3-2981-0817-08B2-62E8D34FF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7053E8-AFF3-788B-8649-28DC53431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50267D-9A2B-B750-F917-1200D193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823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A17D87-F0FF-511A-09FE-A9E3F6F86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35FEC6E-1F02-3F3F-C676-19643B912E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2923FB-DC8E-2405-5F2A-81AD4DA1F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D923C7-B61F-B14A-27CE-0AD519167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B2D-71F4-42DF-B696-C04096B3CF9E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1C4AEA-46FE-25E9-FFF6-6F85DB3BB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BD5B2B-AE4E-DA4F-56E1-AFE121A28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66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9712563-531A-6BBD-C8E9-F1B508C2C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D8722C-E2A3-3C38-01C3-DE369222A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B7752F-ACF1-2497-36D6-6E451F76EC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CDFB2D-71F4-42DF-B696-C04096B3CF9E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07ED44-14B5-EC7F-98E9-FBE1A7F324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0C772E-277F-DB59-FA34-DA9EBD98E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8076DD-268E-49E0-9A7E-C87D5122DE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935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BEFCDC4-21C0-D4D9-9893-2BB6195D9065}"/>
              </a:ext>
            </a:extLst>
          </p:cNvPr>
          <p:cNvSpPr/>
          <p:nvPr/>
        </p:nvSpPr>
        <p:spPr>
          <a:xfrm>
            <a:off x="534098" y="1588315"/>
            <a:ext cx="11123802" cy="3219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Title</a:t>
            </a:r>
          </a:p>
          <a:p>
            <a:pPr algn="ctr"/>
            <a:r>
              <a:rPr kumimoji="1" lang="ja-JP" altLang="en-US" sz="4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演題名</a:t>
            </a:r>
            <a:endParaRPr kumimoji="1" lang="en-US" altLang="ja-JP" sz="4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4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Name (Department, Affiliation)</a:t>
            </a:r>
          </a:p>
          <a:p>
            <a:pPr algn="ctr"/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氏名（ご所属）</a:t>
            </a:r>
            <a:endParaRPr kumimoji="1" lang="en-US" altLang="ja-JP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39CFBB2-38ED-FD53-60C1-C3FE68BCEA18}"/>
              </a:ext>
            </a:extLst>
          </p:cNvPr>
          <p:cNvSpPr/>
          <p:nvPr/>
        </p:nvSpPr>
        <p:spPr>
          <a:xfrm>
            <a:off x="7477125" y="1440635"/>
            <a:ext cx="2562225" cy="809625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指定のスライド言語にあわせて作成</a:t>
            </a:r>
            <a:r>
              <a:rPr lang="ja-JP" altLang="en-US" dirty="0"/>
              <a:t>ください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133313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2B914A-B23B-20B5-AB66-8FE235879A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3659BFB-628B-8777-5073-3127B883CF49}"/>
              </a:ext>
            </a:extLst>
          </p:cNvPr>
          <p:cNvSpPr/>
          <p:nvPr/>
        </p:nvSpPr>
        <p:spPr>
          <a:xfrm>
            <a:off x="2457973" y="648252"/>
            <a:ext cx="7357145" cy="17463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84612E2-3936-5E07-CFC4-6C1459A6C40E}"/>
              </a:ext>
            </a:extLst>
          </p:cNvPr>
          <p:cNvSpPr/>
          <p:nvPr/>
        </p:nvSpPr>
        <p:spPr>
          <a:xfrm>
            <a:off x="532701" y="2394560"/>
            <a:ext cx="11123802" cy="3219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Matters requiring disclosure of COI with </a:t>
            </a:r>
          </a:p>
          <a:p>
            <a:pPr algn="ctr"/>
            <a:r>
              <a:rPr kumimoji="1"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regard to our presentation are as follows; </a:t>
            </a:r>
          </a:p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Research founding: XXX corporation </a:t>
            </a:r>
          </a:p>
          <a:p>
            <a:pPr algn="ctr"/>
            <a:r>
              <a:rPr kumimoji="1"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Acceptance of Researchers: / YYY corporation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893D58B-8A99-FC28-131F-CDD11C9A3F46}"/>
              </a:ext>
            </a:extLst>
          </p:cNvPr>
          <p:cNvSpPr/>
          <p:nvPr/>
        </p:nvSpPr>
        <p:spPr>
          <a:xfrm>
            <a:off x="2457974" y="747642"/>
            <a:ext cx="7357145" cy="10260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112th Annual Meeting of </a:t>
            </a:r>
          </a:p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Japanese Urological Association</a:t>
            </a:r>
          </a:p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Disclosure Information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8818A31-6F8A-71DB-0BE6-0F8BE5172720}"/>
              </a:ext>
            </a:extLst>
          </p:cNvPr>
          <p:cNvSpPr/>
          <p:nvPr/>
        </p:nvSpPr>
        <p:spPr>
          <a:xfrm>
            <a:off x="2457973" y="1791225"/>
            <a:ext cx="7357145" cy="466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i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Names of the Speaker </a:t>
            </a:r>
          </a:p>
        </p:txBody>
      </p:sp>
    </p:spTree>
    <p:extLst>
      <p:ext uri="{BB962C8B-B14F-4D97-AF65-F5344CB8AC3E}">
        <p14:creationId xmlns:p14="http://schemas.microsoft.com/office/powerpoint/2010/main" val="3605906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800B42-6D4F-3CC8-27B7-CB7F07A359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7626C53-5CA9-F5D7-DFD4-B3C472BE8ED7}"/>
              </a:ext>
            </a:extLst>
          </p:cNvPr>
          <p:cNvSpPr/>
          <p:nvPr/>
        </p:nvSpPr>
        <p:spPr>
          <a:xfrm>
            <a:off x="2457973" y="648252"/>
            <a:ext cx="7357145" cy="17463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D85A476-7E3F-B67C-5021-3492B4F36E63}"/>
              </a:ext>
            </a:extLst>
          </p:cNvPr>
          <p:cNvSpPr/>
          <p:nvPr/>
        </p:nvSpPr>
        <p:spPr>
          <a:xfrm>
            <a:off x="534099" y="2742704"/>
            <a:ext cx="11123802" cy="2209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</a:t>
            </a:r>
            <a:r>
              <a:rPr kumimoji="1"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We) have no COI with regard to our presentation.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DA1C93-2F5D-33F9-691D-8F9E2F9FC2F8}"/>
              </a:ext>
            </a:extLst>
          </p:cNvPr>
          <p:cNvSpPr/>
          <p:nvPr/>
        </p:nvSpPr>
        <p:spPr>
          <a:xfrm>
            <a:off x="2457974" y="747642"/>
            <a:ext cx="7357145" cy="10260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112th Annual Meeting of </a:t>
            </a:r>
          </a:p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the Japanese Urological Association</a:t>
            </a:r>
          </a:p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 Disclosure Information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644AE25-4223-EC98-441E-3C144451B1B5}"/>
              </a:ext>
            </a:extLst>
          </p:cNvPr>
          <p:cNvSpPr/>
          <p:nvPr/>
        </p:nvSpPr>
        <p:spPr>
          <a:xfrm>
            <a:off x="2457973" y="1791225"/>
            <a:ext cx="7357145" cy="466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i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Names of the Speaker </a:t>
            </a:r>
          </a:p>
        </p:txBody>
      </p:sp>
    </p:spTree>
    <p:extLst>
      <p:ext uri="{BB962C8B-B14F-4D97-AF65-F5344CB8AC3E}">
        <p14:creationId xmlns:p14="http://schemas.microsoft.com/office/powerpoint/2010/main" val="2084974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89C2E4-1E79-3657-F287-F6462D1CED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AD51DE-E9F2-68C2-1DB7-F1444AF83996}"/>
              </a:ext>
            </a:extLst>
          </p:cNvPr>
          <p:cNvSpPr/>
          <p:nvPr/>
        </p:nvSpPr>
        <p:spPr>
          <a:xfrm>
            <a:off x="2457973" y="604006"/>
            <a:ext cx="7357145" cy="17463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5D3C6DC-F733-3FBE-5FF1-FDE2CCE58B6D}"/>
              </a:ext>
            </a:extLst>
          </p:cNvPr>
          <p:cNvSpPr/>
          <p:nvPr/>
        </p:nvSpPr>
        <p:spPr>
          <a:xfrm>
            <a:off x="2457973" y="549655"/>
            <a:ext cx="7357145" cy="17463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  <a:t>第</a:t>
            </a:r>
            <a:r>
              <a:rPr kumimoji="1" lang="en-US" altLang="zh-CN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  <a:t>11</a:t>
            </a:r>
            <a:r>
              <a:rPr lang="en-US" altLang="ja-JP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  <a:t>2</a:t>
            </a:r>
            <a:r>
              <a:rPr kumimoji="1" lang="zh-CN" altLang="en-US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  <a:t>回日本泌尿器科学会総会</a:t>
            </a:r>
            <a:r>
              <a:rPr kumimoji="1" lang="en-US" altLang="zh-CN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  <a:t>COI </a:t>
            </a:r>
            <a:r>
              <a:rPr kumimoji="1" lang="zh-CN" altLang="en-US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  <a:t>開示</a:t>
            </a:r>
            <a:br>
              <a:rPr kumimoji="1" lang="zh-CN" altLang="en-US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</a:br>
            <a:r>
              <a:rPr kumimoji="1" lang="zh-CN" altLang="en-US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  <a:t>　</a:t>
            </a:r>
            <a:br>
              <a:rPr kumimoji="1" lang="zh-CN" altLang="en-US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</a:br>
            <a:r>
              <a:rPr kumimoji="1" lang="zh-CN" altLang="en-US" sz="2000" b="1" i="1" dirty="0">
                <a:solidFill>
                  <a:srgbClr val="FFFF00"/>
                </a:solidFill>
                <a:ea typeface="HGSｺﾞｼｯｸE" panose="020B0900000000000000" pitchFamily="50" charset="-128"/>
              </a:rPr>
              <a:t>発表者名：　○○ ○○</a:t>
            </a:r>
            <a:r>
              <a:rPr kumimoji="1" lang="en-US" altLang="zh-CN" sz="2000" b="1" i="1" dirty="0">
                <a:solidFill>
                  <a:srgbClr val="FFFF00"/>
                </a:solidFill>
                <a:ea typeface="HGSｺﾞｼｯｸE" panose="020B0900000000000000" pitchFamily="50" charset="-128"/>
              </a:rPr>
              <a:t>,  ○○ ○○,  ○○ ○○</a:t>
            </a:r>
            <a:endParaRPr kumimoji="1" lang="en-US" altLang="ja-JP" sz="2000" b="1" i="1" dirty="0">
              <a:solidFill>
                <a:srgbClr val="FFFF00"/>
              </a:solidFill>
              <a:ea typeface="HGSｺﾞｼｯｸE" panose="020B09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96B1FF2-5E8B-715F-5743-F17B8D7F147E}"/>
              </a:ext>
            </a:extLst>
          </p:cNvPr>
          <p:cNvSpPr/>
          <p:nvPr/>
        </p:nvSpPr>
        <p:spPr>
          <a:xfrm>
            <a:off x="2828403" y="2497038"/>
            <a:ext cx="6616284" cy="39966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演題発表内容に関連し、筆頭および共同発表者が開示すべき</a:t>
            </a:r>
            <a:endParaRPr kumimoji="1"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関係にある企業などとして</a:t>
            </a:r>
          </a:p>
          <a:p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</a:p>
          <a:p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発表者全員、過去</a:t>
            </a:r>
            <a:r>
              <a:rPr kumimoji="1"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年間を一括して</a:t>
            </a:r>
          </a:p>
          <a:p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研究費：○○製薬、ＸＸ薬品工業、□□株式会社</a:t>
            </a:r>
          </a:p>
          <a:p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従業員・役員・顧問職：</a:t>
            </a:r>
            <a:r>
              <a:rPr kumimoji="1"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××</a:t>
            </a: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</a:t>
            </a:r>
          </a:p>
          <a:p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株：△△株式会社</a:t>
            </a:r>
          </a:p>
          <a:p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特許使用料</a:t>
            </a:r>
          </a:p>
          <a:p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講演料： ○○製薬、ＸＸ薬品、</a:t>
            </a:r>
          </a:p>
          <a:p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原稿料：△△製薬</a:t>
            </a:r>
            <a:endParaRPr kumimoji="1"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（注：開示すべき内容が過去</a:t>
            </a:r>
            <a:r>
              <a:rPr kumimoji="1"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年間にある項目のみ記載）</a:t>
            </a:r>
          </a:p>
          <a:p>
            <a:endParaRPr kumimoji="1"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2413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9F22AB-A897-7B05-254E-B84F7646BF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AC839A5-4C64-0717-93C7-D514A1FB94A9}"/>
              </a:ext>
            </a:extLst>
          </p:cNvPr>
          <p:cNvSpPr/>
          <p:nvPr/>
        </p:nvSpPr>
        <p:spPr>
          <a:xfrm>
            <a:off x="2457973" y="604007"/>
            <a:ext cx="7357145" cy="174630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  <a:t>第</a:t>
            </a:r>
            <a:r>
              <a:rPr kumimoji="1" lang="en-US" altLang="zh-CN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  <a:t>11</a:t>
            </a:r>
            <a:r>
              <a:rPr lang="en-US" altLang="ja-JP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  <a:t>2</a:t>
            </a:r>
            <a:r>
              <a:rPr kumimoji="1" lang="zh-CN" altLang="en-US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  <a:t>回日本泌尿器科学会総会</a:t>
            </a:r>
            <a:r>
              <a:rPr kumimoji="1" lang="en-US" altLang="zh-CN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  <a:t>COI </a:t>
            </a:r>
            <a:r>
              <a:rPr kumimoji="1" lang="zh-CN" altLang="en-US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  <a:t>開示</a:t>
            </a:r>
            <a:br>
              <a:rPr kumimoji="1" lang="zh-CN" altLang="en-US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</a:br>
            <a:r>
              <a:rPr kumimoji="1" lang="zh-CN" altLang="en-US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  <a:t>　</a:t>
            </a:r>
            <a:br>
              <a:rPr kumimoji="1" lang="zh-CN" altLang="en-US" sz="2000" b="1" dirty="0">
                <a:solidFill>
                  <a:schemeClr val="bg1"/>
                </a:solidFill>
                <a:ea typeface="HGSｺﾞｼｯｸE" panose="020B0900000000000000" pitchFamily="50" charset="-128"/>
              </a:rPr>
            </a:br>
            <a:r>
              <a:rPr kumimoji="1" lang="zh-CN" altLang="en-US" sz="2000" b="1" i="1" dirty="0">
                <a:solidFill>
                  <a:srgbClr val="FFFF00"/>
                </a:solidFill>
                <a:ea typeface="HGSｺﾞｼｯｸE" panose="020B0900000000000000" pitchFamily="50" charset="-128"/>
              </a:rPr>
              <a:t>発表者名：　○○ ○○</a:t>
            </a:r>
            <a:r>
              <a:rPr kumimoji="1" lang="en-US" altLang="zh-CN" sz="2000" b="1" i="1" dirty="0">
                <a:solidFill>
                  <a:srgbClr val="FFFF00"/>
                </a:solidFill>
                <a:ea typeface="HGSｺﾞｼｯｸE" panose="020B0900000000000000" pitchFamily="50" charset="-128"/>
              </a:rPr>
              <a:t>,  ○○ ○○,  ○○ ○○</a:t>
            </a:r>
            <a:endParaRPr kumimoji="1" lang="en-US" altLang="ja-JP" sz="2000" b="1" i="1" dirty="0">
              <a:solidFill>
                <a:srgbClr val="FFFF00"/>
              </a:solidFill>
              <a:ea typeface="HGSｺﾞｼｯｸE" panose="020B0900000000000000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AC7813E-E9AF-C75E-5516-629E871D3766}"/>
              </a:ext>
            </a:extLst>
          </p:cNvPr>
          <p:cNvSpPr/>
          <p:nvPr/>
        </p:nvSpPr>
        <p:spPr>
          <a:xfrm>
            <a:off x="2457973" y="2536293"/>
            <a:ext cx="7357145" cy="28268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演題発表内容に関連し、</a:t>
            </a:r>
            <a:endParaRPr kumimoji="1" lang="en-US" altLang="ja-JP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発表者らに開示すべき</a:t>
            </a:r>
            <a:r>
              <a:rPr kumimoji="1"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関係にある</a:t>
            </a:r>
            <a:endParaRPr kumimoji="1" lang="en-US" altLang="ja-JP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352989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746A50-E82A-7102-DD82-D8FF5F3E0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0D4CEB8-78D7-7AD6-78F1-C7FB3F1A322E}"/>
              </a:ext>
            </a:extLst>
          </p:cNvPr>
          <p:cNvSpPr/>
          <p:nvPr/>
        </p:nvSpPr>
        <p:spPr>
          <a:xfrm>
            <a:off x="534098" y="1588315"/>
            <a:ext cx="11123802" cy="32192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発表スライド用</a:t>
            </a:r>
            <a:br>
              <a:rPr kumimoji="1" lang="en-US" altLang="ja-JP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（指定のスライド言語にあわせて作成ください</a:t>
            </a:r>
            <a:r>
              <a:rPr lang="ja-JP" altLang="en-US" sz="2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9679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274</Words>
  <Application>Microsoft Office PowerPoint</Application>
  <PresentationFormat>ワイド画面</PresentationFormat>
  <Paragraphs>37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HGSｺﾞｼｯｸE</vt:lpstr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田原 さとみ (Satomi Tahara)</dc:creator>
  <cp:lastModifiedBy>田原 さとみ (Satomi Tahara)</cp:lastModifiedBy>
  <cp:revision>2</cp:revision>
  <dcterms:created xsi:type="dcterms:W3CDTF">2024-12-20T05:09:14Z</dcterms:created>
  <dcterms:modified xsi:type="dcterms:W3CDTF">2024-12-20T10:51:55Z</dcterms:modified>
</cp:coreProperties>
</file>