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72" y="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087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109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277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307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074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266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149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748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7270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116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6791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43A44F-FC1D-4233-9995-32D1343EFF29}" type="datetimeFigureOut">
              <a:rPr kumimoji="1" lang="ja-JP" altLang="en-US" smtClean="0"/>
              <a:t>2026/6/22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1134D-BFD5-41CC-89CD-616D6519A68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4664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4B7611-5C72-30B8-A863-D55D0F4A9A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643783"/>
            <a:ext cx="8420100" cy="1098323"/>
          </a:xfrm>
        </p:spPr>
        <p:txBody>
          <a:bodyPr>
            <a:normAutofit/>
          </a:bodyPr>
          <a:lstStyle/>
          <a:p>
            <a:r>
              <a:rPr kumimoji="1" lang="ja-JP" altLang="en-US" sz="4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演題名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8654843-DEA2-868C-273D-8A9718D57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2359819"/>
            <a:ext cx="7429500" cy="1655762"/>
          </a:xfrm>
        </p:spPr>
        <p:txBody>
          <a:bodyPr>
            <a:normAutofit/>
          </a:bodyPr>
          <a:lstStyle/>
          <a:p>
            <a:r>
              <a:rPr kumimoji="1"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讃岐 花子、四国 三郎</a:t>
            </a:r>
            <a:endParaRPr kumimoji="1"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（○○大学附属病院 看護部）</a:t>
            </a:r>
            <a:endParaRPr kumimoji="1" lang="en-US" altLang="ja-JP" sz="2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0945E08-C1A3-FC20-7D48-4D03288230A1}"/>
              </a:ext>
            </a:extLst>
          </p:cNvPr>
          <p:cNvSpPr txBox="1"/>
          <p:nvPr/>
        </p:nvSpPr>
        <p:spPr>
          <a:xfrm>
            <a:off x="10284655" y="643783"/>
            <a:ext cx="49556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）開示すべき</a:t>
            </a:r>
            <a:r>
              <a:rPr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状態がない場合</a:t>
            </a:r>
          </a:p>
        </p:txBody>
      </p:sp>
      <p:sp>
        <p:nvSpPr>
          <p:cNvPr id="6" name="字幕 2">
            <a:extLst>
              <a:ext uri="{FF2B5EF4-FFF2-40B4-BE49-F238E27FC236}">
                <a16:creationId xmlns:a16="http://schemas.microsoft.com/office/drawing/2014/main" id="{B7108770-D2A9-9303-5937-AEEB9D301404}"/>
              </a:ext>
            </a:extLst>
          </p:cNvPr>
          <p:cNvSpPr txBox="1">
            <a:spLocks/>
          </p:cNvSpPr>
          <p:nvPr/>
        </p:nvSpPr>
        <p:spPr>
          <a:xfrm>
            <a:off x="483053" y="4385128"/>
            <a:ext cx="8939893" cy="10135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DLaM Display" panose="02010000000000000000" pitchFamily="2" charset="0"/>
              </a:rPr>
              <a:t>演題発表に際し、開示すべき</a:t>
            </a:r>
            <a:r>
              <a:rPr lang="en-US" altLang="ja-JP" sz="3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DLaM Display" panose="02010000000000000000" pitchFamily="2" charset="0"/>
              </a:rPr>
              <a:t>COI</a:t>
            </a:r>
            <a:r>
              <a:rPr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DLaM Display" panose="02010000000000000000" pitchFamily="2" charset="0"/>
              </a:rPr>
              <a:t>関係にある</a:t>
            </a:r>
            <a:endParaRPr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  <a:cs typeface="ADLaM Display" panose="02010000000000000000" pitchFamily="2" charset="0"/>
            </a:endParaRPr>
          </a:p>
          <a:p>
            <a:r>
              <a:rPr lang="ja-JP" altLang="en-US" sz="3200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DLaM Display" panose="02010000000000000000" pitchFamily="2" charset="0"/>
              </a:rPr>
              <a:t>企業などはありません。</a:t>
            </a:r>
            <a:endParaRPr lang="en-US" altLang="ja-JP" sz="3200" dirty="0">
              <a:latin typeface="BIZ UDPゴシック" panose="020B0400000000000000" pitchFamily="50" charset="-128"/>
              <a:ea typeface="BIZ UDPゴシック" panose="020B0400000000000000" pitchFamily="50" charset="-128"/>
              <a:cs typeface="ADLaM Display" panose="0201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4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</TotalTime>
  <Words>40</Words>
  <Application>Microsoft Office PowerPoint</Application>
  <PresentationFormat>A4 210 x 297 mm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Aptos</vt:lpstr>
      <vt:lpstr>Aptos Display</vt:lpstr>
      <vt:lpstr>Arial</vt:lpstr>
      <vt:lpstr>Office テーマ</vt:lpstr>
      <vt:lpstr>演題名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幅 若葉 (Wakaba Haba)</dc:creator>
  <cp:lastModifiedBy>谷 有人</cp:lastModifiedBy>
  <cp:revision>4</cp:revision>
  <dcterms:created xsi:type="dcterms:W3CDTF">2026-06-15T01:03:58Z</dcterms:created>
  <dcterms:modified xsi:type="dcterms:W3CDTF">2026-06-22T07:32:49Z</dcterms:modified>
</cp:coreProperties>
</file>