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7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08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10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7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30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07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6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49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48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27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1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79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66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D460C-8712-BE1A-651D-210367469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23F9C3-0574-BDC3-FBC1-B06B3ABE2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79287"/>
            <a:ext cx="8420100" cy="1098323"/>
          </a:xfrm>
        </p:spPr>
        <p:txBody>
          <a:bodyPr>
            <a:normAutofit/>
          </a:bodyPr>
          <a:lstStyle/>
          <a:p>
            <a:r>
              <a:rPr kumimoji="1"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8F7444-F9E8-F735-F7BD-E891399A2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1773238"/>
            <a:ext cx="7429500" cy="1655762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讃岐 花子、四国 三郎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（○○大学附属病院 看護部）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D279CBD-3DD8-2ED3-8387-EDD29982BD8D}"/>
              </a:ext>
            </a:extLst>
          </p:cNvPr>
          <p:cNvSpPr txBox="1"/>
          <p:nvPr/>
        </p:nvSpPr>
        <p:spPr>
          <a:xfrm>
            <a:off x="10042901" y="232467"/>
            <a:ext cx="4955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）開示すべき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がある場合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8AA0C33D-9994-E09B-E779-2F66A9C02CF0}"/>
              </a:ext>
            </a:extLst>
          </p:cNvPr>
          <p:cNvSpPr txBox="1">
            <a:spLocks/>
          </p:cNvSpPr>
          <p:nvPr/>
        </p:nvSpPr>
        <p:spPr>
          <a:xfrm>
            <a:off x="-1142774" y="3399820"/>
            <a:ext cx="12191547" cy="1268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演題発表に際し、開示すべき</a:t>
            </a:r>
            <a:r>
              <a:rPr lang="en-US" altLang="ja-JP" sz="2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COI</a:t>
            </a:r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関係にある企業などとして</a:t>
            </a:r>
            <a:endParaRPr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1D224A-D945-580A-37EC-11297FC3F908}"/>
              </a:ext>
            </a:extLst>
          </p:cNvPr>
          <p:cNvSpPr txBox="1"/>
          <p:nvPr/>
        </p:nvSpPr>
        <p:spPr>
          <a:xfrm>
            <a:off x="185510" y="4766608"/>
            <a:ext cx="436109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①顧問　　　　　 ：なし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②株保有・利益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：なし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③特許使用料　：なし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④講演料　　　　：なし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⑤原稿料　　　　：なし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D087A4-859E-7C36-9ED6-BC73437E0CB3}"/>
              </a:ext>
            </a:extLst>
          </p:cNvPr>
          <p:cNvSpPr txBox="1"/>
          <p:nvPr/>
        </p:nvSpPr>
        <p:spPr>
          <a:xfrm>
            <a:off x="3572476" y="4766608"/>
            <a:ext cx="64704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⑥受託研究・共同研究費 ：なし</a:t>
            </a: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⑦奨学寄附金 　　　　     </a:t>
            </a:r>
            <a:r>
              <a:rPr lang="zh-TW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：〇〇製薬（株）</a:t>
            </a:r>
            <a:endPara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⑧寄付講座所属　　　　　 ：〇〇製薬（株）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⑨贈答品などの報酬 　　：なし</a:t>
            </a:r>
          </a:p>
        </p:txBody>
      </p:sp>
    </p:spTree>
    <p:extLst>
      <p:ext uri="{BB962C8B-B14F-4D97-AF65-F5344CB8AC3E}">
        <p14:creationId xmlns:p14="http://schemas.microsoft.com/office/powerpoint/2010/main" val="110376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</TotalTime>
  <Words>97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演題名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幅 若葉 (Wakaba Haba)</dc:creator>
  <cp:lastModifiedBy>谷 有人</cp:lastModifiedBy>
  <cp:revision>4</cp:revision>
  <dcterms:created xsi:type="dcterms:W3CDTF">2026-06-15T01:03:58Z</dcterms:created>
  <dcterms:modified xsi:type="dcterms:W3CDTF">2026-06-22T07:32:27Z</dcterms:modified>
</cp:coreProperties>
</file>